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90" r:id="rId2"/>
    <p:sldMasterId id="2147483706" r:id="rId3"/>
  </p:sldMasterIdLst>
  <p:notesMasterIdLst>
    <p:notesMasterId r:id="rId8"/>
  </p:notesMasterIdLst>
  <p:sldIdLst>
    <p:sldId id="282" r:id="rId4"/>
    <p:sldId id="290" r:id="rId5"/>
    <p:sldId id="283" r:id="rId6"/>
    <p:sldId id="286" r:id="rId7"/>
  </p:sldIdLst>
  <p:sldSz cx="12192000" cy="6858000"/>
  <p:notesSz cx="6858000" cy="9144000"/>
  <p:defaultTextStyle>
    <a:defPPr>
      <a:defRPr lang="en-US"/>
    </a:defPPr>
    <a:lvl1pPr marL="0" algn="l" defTabSz="415837" rtl="0" eaLnBrk="1" latinLnBrk="0" hangingPunct="1">
      <a:defRPr sz="819" kern="1200">
        <a:solidFill>
          <a:schemeClr val="tx1"/>
        </a:solidFill>
        <a:latin typeface="+mn-lt"/>
        <a:ea typeface="+mn-ea"/>
        <a:cs typeface="+mn-cs"/>
      </a:defRPr>
    </a:lvl1pPr>
    <a:lvl2pPr marL="207919" algn="l" defTabSz="415837" rtl="0" eaLnBrk="1" latinLnBrk="0" hangingPunct="1">
      <a:defRPr sz="819" kern="1200">
        <a:solidFill>
          <a:schemeClr val="tx1"/>
        </a:solidFill>
        <a:latin typeface="+mn-lt"/>
        <a:ea typeface="+mn-ea"/>
        <a:cs typeface="+mn-cs"/>
      </a:defRPr>
    </a:lvl2pPr>
    <a:lvl3pPr marL="415837" algn="l" defTabSz="415837" rtl="0" eaLnBrk="1" latinLnBrk="0" hangingPunct="1">
      <a:defRPr sz="819" kern="1200">
        <a:solidFill>
          <a:schemeClr val="tx1"/>
        </a:solidFill>
        <a:latin typeface="+mn-lt"/>
        <a:ea typeface="+mn-ea"/>
        <a:cs typeface="+mn-cs"/>
      </a:defRPr>
    </a:lvl3pPr>
    <a:lvl4pPr marL="623756" algn="l" defTabSz="415837" rtl="0" eaLnBrk="1" latinLnBrk="0" hangingPunct="1">
      <a:defRPr sz="819" kern="1200">
        <a:solidFill>
          <a:schemeClr val="tx1"/>
        </a:solidFill>
        <a:latin typeface="+mn-lt"/>
        <a:ea typeface="+mn-ea"/>
        <a:cs typeface="+mn-cs"/>
      </a:defRPr>
    </a:lvl4pPr>
    <a:lvl5pPr marL="831674" algn="l" defTabSz="415837" rtl="0" eaLnBrk="1" latinLnBrk="0" hangingPunct="1">
      <a:defRPr sz="819" kern="1200">
        <a:solidFill>
          <a:schemeClr val="tx1"/>
        </a:solidFill>
        <a:latin typeface="+mn-lt"/>
        <a:ea typeface="+mn-ea"/>
        <a:cs typeface="+mn-cs"/>
      </a:defRPr>
    </a:lvl5pPr>
    <a:lvl6pPr marL="1039593" algn="l" defTabSz="415837" rtl="0" eaLnBrk="1" latinLnBrk="0" hangingPunct="1">
      <a:defRPr sz="819" kern="1200">
        <a:solidFill>
          <a:schemeClr val="tx1"/>
        </a:solidFill>
        <a:latin typeface="+mn-lt"/>
        <a:ea typeface="+mn-ea"/>
        <a:cs typeface="+mn-cs"/>
      </a:defRPr>
    </a:lvl6pPr>
    <a:lvl7pPr marL="1247511" algn="l" defTabSz="415837" rtl="0" eaLnBrk="1" latinLnBrk="0" hangingPunct="1">
      <a:defRPr sz="819" kern="1200">
        <a:solidFill>
          <a:schemeClr val="tx1"/>
        </a:solidFill>
        <a:latin typeface="+mn-lt"/>
        <a:ea typeface="+mn-ea"/>
        <a:cs typeface="+mn-cs"/>
      </a:defRPr>
    </a:lvl7pPr>
    <a:lvl8pPr marL="1455430" algn="l" defTabSz="415837" rtl="0" eaLnBrk="1" latinLnBrk="0" hangingPunct="1">
      <a:defRPr sz="819" kern="1200">
        <a:solidFill>
          <a:schemeClr val="tx1"/>
        </a:solidFill>
        <a:latin typeface="+mn-lt"/>
        <a:ea typeface="+mn-ea"/>
        <a:cs typeface="+mn-cs"/>
      </a:defRPr>
    </a:lvl8pPr>
    <a:lvl9pPr marL="1663348" algn="l" defTabSz="415837" rtl="0" eaLnBrk="1" latinLnBrk="0" hangingPunct="1">
      <a:defRPr sz="81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rsten Shalfoon" initials="KS" lastIdx="2" clrIdx="0">
    <p:extLst>
      <p:ext uri="{19B8F6BF-5375-455C-9EA6-DF929625EA0E}">
        <p15:presenceInfo xmlns:p15="http://schemas.microsoft.com/office/powerpoint/2012/main" userId="c2f2c356847d524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607"/>
    <a:srgbClr val="268B85"/>
    <a:srgbClr val="EDEDED"/>
    <a:srgbClr val="DD44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79"/>
    <p:restoredTop sz="96327"/>
  </p:normalViewPr>
  <p:slideViewPr>
    <p:cSldViewPr snapToGrid="0" snapToObjects="1">
      <p:cViewPr varScale="1">
        <p:scale>
          <a:sx n="125" d="100"/>
          <a:sy n="125" d="100"/>
        </p:scale>
        <p:origin x="7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70A24-4428-6D40-82B0-55911AFD4820}" type="datetimeFigureOut">
              <a:rPr lang="en-US" smtClean="0"/>
              <a:t>1/18/22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AAB0B-3F5C-C04D-A73D-7D33223F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34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AAB0B-3F5C-C04D-A73D-7D33223F67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08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AAB0B-3F5C-C04D-A73D-7D33223F67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34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"/>
            <a:ext cx="12192000" cy="68576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30916"/>
          </a:solidFill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F3973046-94B9-4409-9DB2-33111CD698D1}"/>
              </a:ext>
            </a:extLst>
          </p:cNvPr>
          <p:cNvSpPr/>
          <p:nvPr/>
        </p:nvSpPr>
        <p:spPr>
          <a:xfrm>
            <a:off x="1105214" y="1425797"/>
            <a:ext cx="9751701" cy="4006409"/>
          </a:xfrm>
          <a:custGeom>
            <a:avLst/>
            <a:gdLst/>
            <a:ahLst/>
            <a:cxnLst/>
            <a:rect l="l" t="t" r="r" b="b"/>
            <a:pathLst>
              <a:path w="2292985" h="3234054">
                <a:moveTo>
                  <a:pt x="2135479" y="3233788"/>
                </a:moveTo>
                <a:lnTo>
                  <a:pt x="2241613" y="3233788"/>
                </a:lnTo>
                <a:lnTo>
                  <a:pt x="2292413" y="3233788"/>
                </a:lnTo>
                <a:lnTo>
                  <a:pt x="2292413" y="3182988"/>
                </a:lnTo>
                <a:lnTo>
                  <a:pt x="2292413" y="50799"/>
                </a:lnTo>
                <a:lnTo>
                  <a:pt x="2292413" y="0"/>
                </a:lnTo>
                <a:lnTo>
                  <a:pt x="2241613" y="0"/>
                </a:lnTo>
                <a:lnTo>
                  <a:pt x="50800" y="0"/>
                </a:lnTo>
                <a:lnTo>
                  <a:pt x="0" y="0"/>
                </a:lnTo>
                <a:lnTo>
                  <a:pt x="0" y="50799"/>
                </a:lnTo>
                <a:lnTo>
                  <a:pt x="0" y="3182988"/>
                </a:lnTo>
                <a:lnTo>
                  <a:pt x="0" y="3233788"/>
                </a:lnTo>
                <a:lnTo>
                  <a:pt x="50800" y="3233788"/>
                </a:lnTo>
                <a:lnTo>
                  <a:pt x="1826171" y="3233788"/>
                </a:lnTo>
              </a:path>
            </a:pathLst>
          </a:custGeom>
          <a:ln w="476250">
            <a:solidFill>
              <a:srgbClr val="FFFFFF">
                <a:alpha val="13000"/>
              </a:srgbClr>
            </a:solidFill>
            <a:miter lim="800000"/>
          </a:ln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54B42674-3766-4181-B6B5-2BB66794CA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45307" y="2782093"/>
            <a:ext cx="4671512" cy="1108932"/>
          </a:xfrm>
          <a:prstGeom prst="rect">
            <a:avLst/>
          </a:prstGeom>
        </p:spPr>
        <p:txBody>
          <a:bodyPr/>
          <a:lstStyle>
            <a:lvl1pPr>
              <a:defRPr sz="3639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648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C6E2FAEE-2D8A-413B-89D2-2387E85C31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09815" y="915569"/>
            <a:ext cx="11351880" cy="5282884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FEABF567-096A-42F0-AE74-D61D544CA6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9815" y="210918"/>
            <a:ext cx="11351880" cy="41907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958E009B-A1B4-554C-9F1B-B0BFBED740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5927" y="6297249"/>
            <a:ext cx="2742815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6DFDF-FE01-E544-B1AC-E94100F62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40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FEABF567-096A-42F0-AE74-D61D544CA6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5444" y="210918"/>
            <a:ext cx="11116251" cy="41907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958E009B-A1B4-554C-9F1B-B0BFBED740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5927" y="6297249"/>
            <a:ext cx="2742815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6DFDF-FE01-E544-B1AC-E94100F62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18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FEABF567-096A-42F0-AE74-D61D544CA6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5444" y="210918"/>
            <a:ext cx="11116251" cy="41907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54B054-444D-EC4A-AF55-0894E252B874}"/>
              </a:ext>
            </a:extLst>
          </p:cNvPr>
          <p:cNvSpPr/>
          <p:nvPr/>
        </p:nvSpPr>
        <p:spPr>
          <a:xfrm>
            <a:off x="543005" y="6126736"/>
            <a:ext cx="1936376" cy="6352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400"/>
          </a:p>
        </p:txBody>
      </p:sp>
    </p:spTree>
    <p:extLst>
      <p:ext uri="{BB962C8B-B14F-4D97-AF65-F5344CB8AC3E}">
        <p14:creationId xmlns:p14="http://schemas.microsoft.com/office/powerpoint/2010/main" val="1168753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ck Line 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C6E2FAEE-2D8A-413B-89D2-2387E85C31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1748" y="1950352"/>
            <a:ext cx="4373821" cy="924155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Holder 2">
            <a:extLst>
              <a:ext uri="{FF2B5EF4-FFF2-40B4-BE49-F238E27FC236}">
                <a16:creationId xmlns:a16="http://schemas.microsoft.com/office/drawing/2014/main" id="{A8DC2614-3120-46C0-A248-3DD8B5885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99" y="1170541"/>
            <a:ext cx="4369971" cy="223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456" b="1"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A7991C6C-4653-45AE-AE9D-1CADAE180122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755599" y="3261030"/>
            <a:ext cx="10515923" cy="167972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>
            <a:lvl1pPr>
              <a:defRPr sz="1092">
                <a:latin typeface="Montserrat" panose="00000500000000000000" pitchFamily="2" charset="0"/>
              </a:defRPr>
            </a:lvl1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FEABF567-096A-42F0-AE74-D61D544CA6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7900" y="462025"/>
            <a:ext cx="6330905" cy="70851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D07632C-819F-44F7-BED0-24F6465AC445}"/>
              </a:ext>
            </a:extLst>
          </p:cNvPr>
          <p:cNvCxnSpPr>
            <a:cxnSpLocks/>
          </p:cNvCxnSpPr>
          <p:nvPr/>
        </p:nvCxnSpPr>
        <p:spPr>
          <a:xfrm>
            <a:off x="747898" y="979989"/>
            <a:ext cx="1096692" cy="0"/>
          </a:xfrm>
          <a:prstGeom prst="line">
            <a:avLst/>
          </a:prstGeom>
          <a:ln w="1238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850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Orange Line 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C6E2FAEE-2D8A-413B-89D2-2387E85C31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1748" y="1950352"/>
            <a:ext cx="4373821" cy="924155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Holder 2">
            <a:extLst>
              <a:ext uri="{FF2B5EF4-FFF2-40B4-BE49-F238E27FC236}">
                <a16:creationId xmlns:a16="http://schemas.microsoft.com/office/drawing/2014/main" id="{A8DC2614-3120-46C0-A248-3DD8B5885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99" y="1170541"/>
            <a:ext cx="4369971" cy="223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456" b="1"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A7991C6C-4653-45AE-AE9D-1CADAE180122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755599" y="3261030"/>
            <a:ext cx="10515923" cy="167972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>
            <a:lvl1pPr>
              <a:defRPr sz="1092">
                <a:latin typeface="Montserrat" panose="00000500000000000000" pitchFamily="2" charset="0"/>
              </a:defRPr>
            </a:lvl1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FEABF567-096A-42F0-AE74-D61D544CA6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7900" y="462025"/>
            <a:ext cx="6330905" cy="70851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D07632C-819F-44F7-BED0-24F6465AC445}"/>
              </a:ext>
            </a:extLst>
          </p:cNvPr>
          <p:cNvCxnSpPr>
            <a:cxnSpLocks/>
          </p:cNvCxnSpPr>
          <p:nvPr/>
        </p:nvCxnSpPr>
        <p:spPr>
          <a:xfrm>
            <a:off x="747898" y="979989"/>
            <a:ext cx="1096692" cy="0"/>
          </a:xfrm>
          <a:prstGeom prst="line">
            <a:avLst/>
          </a:prstGeom>
          <a:ln w="1238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503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rket Fit Frame 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C6E2FAEE-2D8A-413B-89D2-2387E85C31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1748" y="1950352"/>
            <a:ext cx="4373821" cy="924155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Holder 2">
            <a:extLst>
              <a:ext uri="{FF2B5EF4-FFF2-40B4-BE49-F238E27FC236}">
                <a16:creationId xmlns:a16="http://schemas.microsoft.com/office/drawing/2014/main" id="{A8DC2614-3120-46C0-A248-3DD8B5885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99" y="1170541"/>
            <a:ext cx="4369971" cy="223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456" b="1"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A7991C6C-4653-45AE-AE9D-1CADAE180122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755599" y="3261030"/>
            <a:ext cx="10515923" cy="167972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>
            <a:lvl1pPr>
              <a:defRPr sz="1092">
                <a:latin typeface="Montserrat" panose="00000500000000000000" pitchFamily="2" charset="0"/>
              </a:defRPr>
            </a:lvl1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FEABF567-096A-42F0-AE74-D61D544CA6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6582" y="523069"/>
            <a:ext cx="6330905" cy="410712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E5E2487B-C9F2-4387-B122-AA1407EB822D}"/>
              </a:ext>
            </a:extLst>
          </p:cNvPr>
          <p:cNvSpPr/>
          <p:nvPr/>
        </p:nvSpPr>
        <p:spPr>
          <a:xfrm>
            <a:off x="747896" y="369609"/>
            <a:ext cx="10708579" cy="708519"/>
          </a:xfrm>
          <a:custGeom>
            <a:avLst/>
            <a:gdLst/>
            <a:ahLst/>
            <a:cxnLst/>
            <a:rect l="l" t="t" r="r" b="b"/>
            <a:pathLst>
              <a:path w="2292985" h="3234054">
                <a:moveTo>
                  <a:pt x="2135479" y="3233788"/>
                </a:moveTo>
                <a:lnTo>
                  <a:pt x="2241613" y="3233788"/>
                </a:lnTo>
                <a:lnTo>
                  <a:pt x="2292413" y="3233788"/>
                </a:lnTo>
                <a:lnTo>
                  <a:pt x="2292413" y="3182988"/>
                </a:lnTo>
                <a:lnTo>
                  <a:pt x="2292413" y="50799"/>
                </a:lnTo>
                <a:lnTo>
                  <a:pt x="2292413" y="0"/>
                </a:lnTo>
                <a:lnTo>
                  <a:pt x="2241613" y="0"/>
                </a:lnTo>
                <a:lnTo>
                  <a:pt x="50800" y="0"/>
                </a:lnTo>
                <a:lnTo>
                  <a:pt x="0" y="0"/>
                </a:lnTo>
                <a:lnTo>
                  <a:pt x="0" y="50799"/>
                </a:lnTo>
                <a:lnTo>
                  <a:pt x="0" y="3182988"/>
                </a:lnTo>
                <a:lnTo>
                  <a:pt x="0" y="3233788"/>
                </a:lnTo>
                <a:lnTo>
                  <a:pt x="50800" y="3233788"/>
                </a:lnTo>
                <a:lnTo>
                  <a:pt x="1826171" y="3233788"/>
                </a:lnTo>
              </a:path>
            </a:pathLst>
          </a:custGeom>
          <a:ln w="104775">
            <a:solidFill>
              <a:schemeClr val="tx1"/>
            </a:solidFill>
            <a:miter lim="800000"/>
          </a:ln>
        </p:spPr>
        <p:txBody>
          <a:bodyPr wrap="square" lIns="0" tIns="0" rIns="0" bIns="0" rtlCol="0"/>
          <a:lstStyle/>
          <a:p>
            <a:endParaRPr sz="496"/>
          </a:p>
        </p:txBody>
      </p:sp>
    </p:spTree>
    <p:extLst>
      <p:ext uri="{BB962C8B-B14F-4D97-AF65-F5344CB8AC3E}">
        <p14:creationId xmlns:p14="http://schemas.microsoft.com/office/powerpoint/2010/main" val="3056247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older 3">
            <a:extLst>
              <a:ext uri="{FF2B5EF4-FFF2-40B4-BE49-F238E27FC236}">
                <a16:creationId xmlns:a16="http://schemas.microsoft.com/office/drawing/2014/main" id="{EBF6A9C2-D109-4C18-92CE-06682CAB0F2B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735525" y="5000066"/>
            <a:ext cx="10515923" cy="167972"/>
          </a:xfrm>
          <a:prstGeom prst="rect">
            <a:avLst/>
          </a:prstGeom>
        </p:spPr>
        <p:txBody>
          <a:bodyPr wrap="square" lIns="0" tIns="0" rIns="0" bIns="0" numCol="3">
            <a:spAutoFit/>
          </a:bodyPr>
          <a:lstStyle>
            <a:lvl1pPr>
              <a:defRPr sz="1092">
                <a:latin typeface="Montserrat" panose="00000500000000000000" pitchFamily="2" charset="0"/>
              </a:defRPr>
            </a:lvl1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1CD61A17-9D0F-4F8B-AC9F-9B5A960D96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5524" y="1303445"/>
            <a:ext cx="3327192" cy="354607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BDC0A231-BEC7-4D89-9F0F-418BF8059F1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37977" y="1303445"/>
            <a:ext cx="3327192" cy="354607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/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EDB13C69-BDB1-4939-A4B6-037B6712EA5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929647" y="1303445"/>
            <a:ext cx="3327192" cy="354607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/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33EE25B9-81C9-476D-BA87-73CE80BE6B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0186" y="444385"/>
            <a:ext cx="6330905" cy="70851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2C9CB79-6B9E-4C8E-AE41-17983BA0B68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99010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ixe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A07E4DF9-8631-4CF3-B40F-30841B5AA78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1748" y="1950352"/>
            <a:ext cx="4373821" cy="924155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4CCD39E1-5B6C-4D08-BE4C-A8A6A5A802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99" y="1170541"/>
            <a:ext cx="4369971" cy="223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456" b="1"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7" name="Holder 3">
            <a:extLst>
              <a:ext uri="{FF2B5EF4-FFF2-40B4-BE49-F238E27FC236}">
                <a16:creationId xmlns:a16="http://schemas.microsoft.com/office/drawing/2014/main" id="{39C73810-ACAE-41D4-90E6-55AB16EB31AC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755599" y="5092483"/>
            <a:ext cx="10515923" cy="167972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>
            <a:lvl1pPr>
              <a:defRPr sz="1092">
                <a:latin typeface="Montserrat" panose="00000500000000000000" pitchFamily="2" charset="0"/>
              </a:defRPr>
            </a:lvl1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3D9C02B-14FB-42E2-8999-AD70FB0095D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449048" y="1170597"/>
            <a:ext cx="5822585" cy="37370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3606A666-CEFE-4E52-9667-0665920766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72620" y="487109"/>
            <a:ext cx="6330905" cy="70851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14FEB2D-C77F-405C-9C72-E1EE68905B8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221194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ange Pull out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AF40FB6-4F74-4570-9071-8D0067A46EEE}"/>
              </a:ext>
            </a:extLst>
          </p:cNvPr>
          <p:cNvSpPr/>
          <p:nvPr/>
        </p:nvSpPr>
        <p:spPr>
          <a:xfrm>
            <a:off x="5900724" y="0"/>
            <a:ext cx="6341688" cy="6858000"/>
          </a:xfrm>
          <a:prstGeom prst="rect">
            <a:avLst/>
          </a:prstGeom>
          <a:solidFill>
            <a:srgbClr val="FF46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4ECB5619-4361-49EF-A3A5-D8DDC737E5BE}"/>
              </a:ext>
            </a:extLst>
          </p:cNvPr>
          <p:cNvSpPr/>
          <p:nvPr/>
        </p:nvSpPr>
        <p:spPr>
          <a:xfrm>
            <a:off x="7667173" y="2458638"/>
            <a:ext cx="2912475" cy="2139420"/>
          </a:xfrm>
          <a:custGeom>
            <a:avLst/>
            <a:gdLst/>
            <a:ahLst/>
            <a:cxnLst/>
            <a:rect l="l" t="t" r="r" b="b"/>
            <a:pathLst>
              <a:path w="2292985" h="3234054">
                <a:moveTo>
                  <a:pt x="2135479" y="3233788"/>
                </a:moveTo>
                <a:lnTo>
                  <a:pt x="2241613" y="3233788"/>
                </a:lnTo>
                <a:lnTo>
                  <a:pt x="2292413" y="3233788"/>
                </a:lnTo>
                <a:lnTo>
                  <a:pt x="2292413" y="3182988"/>
                </a:lnTo>
                <a:lnTo>
                  <a:pt x="2292413" y="50799"/>
                </a:lnTo>
                <a:lnTo>
                  <a:pt x="2292413" y="0"/>
                </a:lnTo>
                <a:lnTo>
                  <a:pt x="2241613" y="0"/>
                </a:lnTo>
                <a:lnTo>
                  <a:pt x="50800" y="0"/>
                </a:lnTo>
                <a:lnTo>
                  <a:pt x="0" y="0"/>
                </a:lnTo>
                <a:lnTo>
                  <a:pt x="0" y="50799"/>
                </a:lnTo>
                <a:lnTo>
                  <a:pt x="0" y="3182988"/>
                </a:lnTo>
                <a:lnTo>
                  <a:pt x="0" y="3233788"/>
                </a:lnTo>
                <a:lnTo>
                  <a:pt x="50800" y="3233788"/>
                </a:lnTo>
                <a:lnTo>
                  <a:pt x="1826171" y="3233788"/>
                </a:lnTo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892D6C99-B765-46E7-813B-8C9DCE5DAE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994852" y="2834983"/>
            <a:ext cx="2264339" cy="1108932"/>
          </a:xfrm>
          <a:prstGeom prst="rect">
            <a:avLst/>
          </a:prstGeom>
        </p:spPr>
        <p:txBody>
          <a:bodyPr/>
          <a:lstStyle>
            <a:lvl1pPr>
              <a:defRPr sz="1456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15">
            <a:extLst>
              <a:ext uri="{FF2B5EF4-FFF2-40B4-BE49-F238E27FC236}">
                <a16:creationId xmlns:a16="http://schemas.microsoft.com/office/drawing/2014/main" id="{F906AC37-D78F-4480-83CF-831EEDF9E4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44440" y="4163226"/>
            <a:ext cx="1987072" cy="254143"/>
          </a:xfrm>
          <a:prstGeom prst="rect">
            <a:avLst/>
          </a:prstGeom>
        </p:spPr>
        <p:txBody>
          <a:bodyPr/>
          <a:lstStyle>
            <a:lvl1pPr>
              <a:defRPr sz="728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5C204F5F-7720-4AE9-8E0B-5342100E1D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13190" y="1399343"/>
            <a:ext cx="4373821" cy="415869"/>
          </a:xfrm>
          <a:prstGeom prst="rect">
            <a:avLst/>
          </a:prstGeom>
        </p:spPr>
        <p:txBody>
          <a:bodyPr lIns="0"/>
          <a:lstStyle>
            <a:lvl1pPr>
              <a:defRPr sz="971" b="1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DDDED5E8-3224-43F6-99DF-C0CCB8C9A5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3190" y="1929697"/>
            <a:ext cx="4373821" cy="2146215"/>
          </a:xfrm>
          <a:prstGeom prst="rect">
            <a:avLst/>
          </a:prstGeom>
        </p:spPr>
        <p:txBody>
          <a:bodyPr lIns="0"/>
          <a:lstStyle>
            <a:lvl1pPr>
              <a:defRPr sz="971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D125EA73-7BEE-4DCC-BCF9-0B59B61240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3191" y="517913"/>
            <a:ext cx="6330905" cy="70851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00381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ange Pull Ou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4">
            <a:extLst>
              <a:ext uri="{FF2B5EF4-FFF2-40B4-BE49-F238E27FC236}">
                <a16:creationId xmlns:a16="http://schemas.microsoft.com/office/drawing/2014/main" id="{D9CBDE4A-0FAF-4D8B-8A99-82C6449C8C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1748" y="1950352"/>
            <a:ext cx="4373821" cy="924155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Holder 2">
            <a:extLst>
              <a:ext uri="{FF2B5EF4-FFF2-40B4-BE49-F238E27FC236}">
                <a16:creationId xmlns:a16="http://schemas.microsoft.com/office/drawing/2014/main" id="{0AFAED89-C975-4445-86AE-C0711CAA7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99" y="1170541"/>
            <a:ext cx="4369971" cy="223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456" b="1"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4D4FBE4-626A-47B2-BAEF-8C943928E56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680521" y="1170542"/>
            <a:ext cx="4759732" cy="489224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31AD3F-9B68-48B3-805F-22943DB52A67}"/>
              </a:ext>
            </a:extLst>
          </p:cNvPr>
          <p:cNvSpPr/>
          <p:nvPr/>
        </p:nvSpPr>
        <p:spPr>
          <a:xfrm>
            <a:off x="5769411" y="1950354"/>
            <a:ext cx="2594047" cy="3482407"/>
          </a:xfrm>
          <a:prstGeom prst="rect">
            <a:avLst/>
          </a:prstGeom>
          <a:solidFill>
            <a:srgbClr val="FF46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DA488354-C506-44A1-A40E-C51A9DE290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4263" y="2936223"/>
            <a:ext cx="2264339" cy="1108932"/>
          </a:xfrm>
          <a:prstGeom prst="rect">
            <a:avLst/>
          </a:prstGeom>
        </p:spPr>
        <p:txBody>
          <a:bodyPr/>
          <a:lstStyle>
            <a:lvl1pPr>
              <a:defRPr sz="2183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E2AD1F30-6EE9-4BE3-8869-8DB7CE0821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529" y="426378"/>
            <a:ext cx="6330905" cy="70851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09590644-2C9A-4E84-A8CD-FA15D23669B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2920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C6E2FAEE-2D8A-413B-89D2-2387E85C31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09815" y="915569"/>
            <a:ext cx="11351880" cy="5282884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FEABF567-096A-42F0-AE74-D61D544CA6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9815" y="210918"/>
            <a:ext cx="11351880" cy="41907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958E009B-A1B4-554C-9F1B-B0BFBED740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5927" y="6297249"/>
            <a:ext cx="2742815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6DFDF-FE01-E544-B1AC-E94100F62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28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ange Pull Out Numb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2A72E9B-CDF3-46DC-A0C6-D47CCB5DAAC8}"/>
              </a:ext>
            </a:extLst>
          </p:cNvPr>
          <p:cNvSpPr/>
          <p:nvPr/>
        </p:nvSpPr>
        <p:spPr>
          <a:xfrm>
            <a:off x="874157" y="2551056"/>
            <a:ext cx="11317843" cy="1293329"/>
          </a:xfrm>
          <a:prstGeom prst="rect">
            <a:avLst/>
          </a:prstGeom>
          <a:solidFill>
            <a:srgbClr val="FF46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5" name="Holder 2">
            <a:extLst>
              <a:ext uri="{FF2B5EF4-FFF2-40B4-BE49-F238E27FC236}">
                <a16:creationId xmlns:a16="http://schemas.microsoft.com/office/drawing/2014/main" id="{E19C02D1-8D72-43EE-BA59-439FD8185FEA}"/>
              </a:ext>
            </a:extLst>
          </p:cNvPr>
          <p:cNvSpPr txBox="1">
            <a:spLocks/>
          </p:cNvSpPr>
          <p:nvPr/>
        </p:nvSpPr>
        <p:spPr>
          <a:xfrm>
            <a:off x="3184707" y="1554625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76ADACEE-8547-4863-BB7B-1823DDF30010}"/>
              </a:ext>
            </a:extLst>
          </p:cNvPr>
          <p:cNvSpPr txBox="1">
            <a:spLocks/>
          </p:cNvSpPr>
          <p:nvPr/>
        </p:nvSpPr>
        <p:spPr>
          <a:xfrm>
            <a:off x="5508209" y="1563866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7" name="Holder 2">
            <a:extLst>
              <a:ext uri="{FF2B5EF4-FFF2-40B4-BE49-F238E27FC236}">
                <a16:creationId xmlns:a16="http://schemas.microsoft.com/office/drawing/2014/main" id="{525E0AF9-83AD-41B3-A07E-CEC30337454D}"/>
              </a:ext>
            </a:extLst>
          </p:cNvPr>
          <p:cNvSpPr txBox="1">
            <a:spLocks/>
          </p:cNvSpPr>
          <p:nvPr/>
        </p:nvSpPr>
        <p:spPr>
          <a:xfrm>
            <a:off x="7825991" y="1534391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8" name="Holder 2">
            <a:extLst>
              <a:ext uri="{FF2B5EF4-FFF2-40B4-BE49-F238E27FC236}">
                <a16:creationId xmlns:a16="http://schemas.microsoft.com/office/drawing/2014/main" id="{EA4D33D2-6647-4678-B3FC-B27B085B74E3}"/>
              </a:ext>
            </a:extLst>
          </p:cNvPr>
          <p:cNvSpPr txBox="1">
            <a:spLocks/>
          </p:cNvSpPr>
          <p:nvPr/>
        </p:nvSpPr>
        <p:spPr>
          <a:xfrm>
            <a:off x="874157" y="1578149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0D530277-BD2F-404C-B55A-3AB0FEC242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84708" y="3888139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D1213F42-6454-4E3B-93DF-B97900AE8C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20305" y="3888139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5BDF3CFD-FCB1-4E47-9D7D-AFE52DCF2D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41968" y="3888139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E0999B4F-FDEB-4ACC-93F6-72E05BC8D08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78363" y="3888139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BD036143-25EE-4259-9E40-FAC1C995B9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1922" y="498573"/>
            <a:ext cx="6330905" cy="70851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A94145B1-0D88-49C9-AA91-F1047570987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504592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ange Numb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8594D93-D8DB-4DBD-B202-BD373E48BDF6}"/>
              </a:ext>
            </a:extLst>
          </p:cNvPr>
          <p:cNvSpPr/>
          <p:nvPr/>
        </p:nvSpPr>
        <p:spPr>
          <a:xfrm>
            <a:off x="-54262" y="2551056"/>
            <a:ext cx="11953729" cy="1293329"/>
          </a:xfrm>
          <a:prstGeom prst="rect">
            <a:avLst/>
          </a:prstGeom>
          <a:solidFill>
            <a:srgbClr val="FF46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3" name="Holder 2">
            <a:extLst>
              <a:ext uri="{FF2B5EF4-FFF2-40B4-BE49-F238E27FC236}">
                <a16:creationId xmlns:a16="http://schemas.microsoft.com/office/drawing/2014/main" id="{8C6FB638-CE15-42A2-8209-836B11F1A608}"/>
              </a:ext>
            </a:extLst>
          </p:cNvPr>
          <p:cNvSpPr txBox="1">
            <a:spLocks/>
          </p:cNvSpPr>
          <p:nvPr/>
        </p:nvSpPr>
        <p:spPr>
          <a:xfrm>
            <a:off x="3184707" y="1554625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4" name="Holder 2">
            <a:extLst>
              <a:ext uri="{FF2B5EF4-FFF2-40B4-BE49-F238E27FC236}">
                <a16:creationId xmlns:a16="http://schemas.microsoft.com/office/drawing/2014/main" id="{916B54C3-061A-49A5-9175-3FCA4212F2F1}"/>
              </a:ext>
            </a:extLst>
          </p:cNvPr>
          <p:cNvSpPr txBox="1">
            <a:spLocks/>
          </p:cNvSpPr>
          <p:nvPr/>
        </p:nvSpPr>
        <p:spPr>
          <a:xfrm>
            <a:off x="5508209" y="1563866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7</a:t>
            </a:r>
          </a:p>
        </p:txBody>
      </p:sp>
      <p:sp>
        <p:nvSpPr>
          <p:cNvPr id="5" name="Holder 2">
            <a:extLst>
              <a:ext uri="{FF2B5EF4-FFF2-40B4-BE49-F238E27FC236}">
                <a16:creationId xmlns:a16="http://schemas.microsoft.com/office/drawing/2014/main" id="{A74A839A-3BDB-4D50-B289-0F706A5C4045}"/>
              </a:ext>
            </a:extLst>
          </p:cNvPr>
          <p:cNvSpPr txBox="1">
            <a:spLocks/>
          </p:cNvSpPr>
          <p:nvPr/>
        </p:nvSpPr>
        <p:spPr>
          <a:xfrm>
            <a:off x="7825991" y="1534391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8</a:t>
            </a:r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323EB3B6-BA37-4E3A-A776-D25B72DBAA2B}"/>
              </a:ext>
            </a:extLst>
          </p:cNvPr>
          <p:cNvSpPr txBox="1">
            <a:spLocks/>
          </p:cNvSpPr>
          <p:nvPr/>
        </p:nvSpPr>
        <p:spPr>
          <a:xfrm>
            <a:off x="874157" y="1578149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6389ABC0-96FD-459C-A119-070E37308F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84708" y="3888139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D3CB7353-1577-4670-98CA-DF80CBBC73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20305" y="3888139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4A1B9086-F3CE-4226-A802-1041A36765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41968" y="3888139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5221CAE6-14CC-4751-BCB0-6944F317CA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78363" y="3888139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Holder 2">
            <a:extLst>
              <a:ext uri="{FF2B5EF4-FFF2-40B4-BE49-F238E27FC236}">
                <a16:creationId xmlns:a16="http://schemas.microsoft.com/office/drawing/2014/main" id="{5AE1D119-30E8-44F5-A14B-032131CF4CD0}"/>
              </a:ext>
            </a:extLst>
          </p:cNvPr>
          <p:cNvSpPr txBox="1">
            <a:spLocks/>
          </p:cNvSpPr>
          <p:nvPr/>
        </p:nvSpPr>
        <p:spPr>
          <a:xfrm>
            <a:off x="10163632" y="1534391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9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1B1B64E4-014A-44A0-B82F-EE38553837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163632" y="3892151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F0BCF411-C322-4215-898E-83B1EAFAD3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1922" y="498573"/>
            <a:ext cx="6330905" cy="70851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2781B80A-AD52-427B-B206-A06C1215D6D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650244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ixed 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4">
            <a:extLst>
              <a:ext uri="{FF2B5EF4-FFF2-40B4-BE49-F238E27FC236}">
                <a16:creationId xmlns:a16="http://schemas.microsoft.com/office/drawing/2014/main" id="{BEFEF9D0-8B9F-4526-B64C-9451F0AA90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1748" y="1257237"/>
            <a:ext cx="4373821" cy="4620775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B9E66703-2CBF-4075-9136-185073DFB01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680521" y="1170542"/>
            <a:ext cx="4759732" cy="489224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/>
          </a:p>
        </p:txBody>
      </p:sp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E819406A-244D-49D2-B682-B292D4E293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0790" y="464542"/>
            <a:ext cx="6330905" cy="70851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7841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ixed 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4">
            <a:extLst>
              <a:ext uri="{FF2B5EF4-FFF2-40B4-BE49-F238E27FC236}">
                <a16:creationId xmlns:a16="http://schemas.microsoft.com/office/drawing/2014/main" id="{0041C052-A32D-4857-932A-74B3DCC507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1750" y="1257237"/>
            <a:ext cx="4928353" cy="4620775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4A5A1399-CCAF-45B2-A197-811C1464BA1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10833" y="1257236"/>
            <a:ext cx="5129420" cy="189451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9FCB3B7-F5ED-4068-914E-14ABA2596720}"/>
              </a:ext>
            </a:extLst>
          </p:cNvPr>
          <p:cNvCxnSpPr/>
          <p:nvPr/>
        </p:nvCxnSpPr>
        <p:spPr>
          <a:xfrm>
            <a:off x="6142211" y="1257236"/>
            <a:ext cx="0" cy="189451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0376EC79-FB10-4594-A27E-EFC3C32386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1922" y="498573"/>
            <a:ext cx="6330905" cy="70851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E5871D98-6BF4-4879-84F5-D22D84991DF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894277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co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FA20C57A-9ABD-4F74-8FAF-7B2086E2379E}"/>
              </a:ext>
            </a:extLst>
          </p:cNvPr>
          <p:cNvSpPr/>
          <p:nvPr/>
        </p:nvSpPr>
        <p:spPr>
          <a:xfrm>
            <a:off x="3219593" y="1811729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7C31B02-FC64-4D6F-BC2A-9F2ED8E5B033}"/>
              </a:ext>
            </a:extLst>
          </p:cNvPr>
          <p:cNvSpPr/>
          <p:nvPr/>
        </p:nvSpPr>
        <p:spPr>
          <a:xfrm>
            <a:off x="4493225" y="1790340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4355814-1CA2-4368-BF57-FCFEDF0E8404}"/>
              </a:ext>
            </a:extLst>
          </p:cNvPr>
          <p:cNvSpPr/>
          <p:nvPr/>
        </p:nvSpPr>
        <p:spPr>
          <a:xfrm>
            <a:off x="5766861" y="1790340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DE710CC-A5C0-44D7-905E-81F6658A0CF0}"/>
              </a:ext>
            </a:extLst>
          </p:cNvPr>
          <p:cNvSpPr/>
          <p:nvPr/>
        </p:nvSpPr>
        <p:spPr>
          <a:xfrm>
            <a:off x="7040494" y="1782744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3D82575-D9DA-4EFA-ACDB-18DC778E7875}"/>
              </a:ext>
            </a:extLst>
          </p:cNvPr>
          <p:cNvSpPr/>
          <p:nvPr/>
        </p:nvSpPr>
        <p:spPr>
          <a:xfrm>
            <a:off x="8314130" y="1776479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573CF6C-7E08-415D-8E4D-C3A27EF31BD5}"/>
              </a:ext>
            </a:extLst>
          </p:cNvPr>
          <p:cNvSpPr/>
          <p:nvPr/>
        </p:nvSpPr>
        <p:spPr>
          <a:xfrm>
            <a:off x="9587763" y="1771017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65602D7-A1C5-4202-A2CE-DA5EF7F0421D}"/>
              </a:ext>
            </a:extLst>
          </p:cNvPr>
          <p:cNvSpPr/>
          <p:nvPr/>
        </p:nvSpPr>
        <p:spPr>
          <a:xfrm>
            <a:off x="10861397" y="1736607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D7F9C75-DE00-4858-A2CD-3870DD372BD4}"/>
              </a:ext>
            </a:extLst>
          </p:cNvPr>
          <p:cNvSpPr/>
          <p:nvPr/>
        </p:nvSpPr>
        <p:spPr>
          <a:xfrm>
            <a:off x="1945957" y="1790340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8BE922D-09DE-4B20-94E5-765475DCF552}"/>
              </a:ext>
            </a:extLst>
          </p:cNvPr>
          <p:cNvSpPr/>
          <p:nvPr/>
        </p:nvSpPr>
        <p:spPr>
          <a:xfrm>
            <a:off x="672323" y="1790340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F904FAA9-4AE0-4655-879B-E79E0C9B4E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1922" y="498573"/>
            <a:ext cx="6330905" cy="70851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C35A6313-F719-4593-B15E-0973E18AF80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203309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A4AF2-FECD-0042-ABE2-54BA62D768D9}" type="datetimeFigureOut">
              <a:rPr lang="en-US" smtClean="0"/>
              <a:pPr/>
              <a:t>1/18/22</a:t>
            </a:fld>
            <a:endParaRPr lang="en-US"/>
          </a:p>
        </p:txBody>
      </p:sp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0B17908E-F9F4-4AC6-AEF5-E52D3657BE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1922" y="498573"/>
            <a:ext cx="6330905" cy="70851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03472FE1-CD0F-4C81-A9F1-6DF02B63F9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792368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223AA759-A4BF-4E1D-8821-B1DAD70E73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1922" y="498573"/>
            <a:ext cx="6330905" cy="70851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472D03B-A337-403E-81FF-62E4133C51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01955" y="1303446"/>
            <a:ext cx="10562100" cy="41586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Z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D38BC77A-1C2F-489E-9557-70D8419B733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700096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ark Pull Ou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4">
            <a:extLst>
              <a:ext uri="{FF2B5EF4-FFF2-40B4-BE49-F238E27FC236}">
                <a16:creationId xmlns:a16="http://schemas.microsoft.com/office/drawing/2014/main" id="{D9CBDE4A-0FAF-4D8B-8A99-82C6449C8C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1748" y="1950352"/>
            <a:ext cx="4373821" cy="924155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Holder 2">
            <a:extLst>
              <a:ext uri="{FF2B5EF4-FFF2-40B4-BE49-F238E27FC236}">
                <a16:creationId xmlns:a16="http://schemas.microsoft.com/office/drawing/2014/main" id="{0AFAED89-C975-4445-86AE-C0711CAA7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99" y="1350781"/>
            <a:ext cx="4369971" cy="223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456" b="1"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4D4FBE4-626A-47B2-BAEF-8C943928E56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680521" y="1170542"/>
            <a:ext cx="4759732" cy="489224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31AD3F-9B68-48B3-805F-22943DB52A67}"/>
              </a:ext>
            </a:extLst>
          </p:cNvPr>
          <p:cNvSpPr/>
          <p:nvPr/>
        </p:nvSpPr>
        <p:spPr>
          <a:xfrm>
            <a:off x="5769411" y="1950354"/>
            <a:ext cx="2594047" cy="348240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DA488354-C506-44A1-A40E-C51A9DE290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4263" y="2936223"/>
            <a:ext cx="2264339" cy="1108932"/>
          </a:xfrm>
          <a:prstGeom prst="rect">
            <a:avLst/>
          </a:prstGeom>
        </p:spPr>
        <p:txBody>
          <a:bodyPr/>
          <a:lstStyle>
            <a:lvl1pPr>
              <a:defRPr sz="2183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F1CCBDFE-1F71-4C5E-8758-AE3AA396AE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529" y="498573"/>
            <a:ext cx="6330905" cy="70851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78936AB6-C24B-4098-B16D-B4F686EAA89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730678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354B054-444D-EC4A-AF55-0894E252B874}"/>
              </a:ext>
            </a:extLst>
          </p:cNvPr>
          <p:cNvSpPr/>
          <p:nvPr/>
        </p:nvSpPr>
        <p:spPr>
          <a:xfrm>
            <a:off x="543007" y="6126737"/>
            <a:ext cx="1936377" cy="6352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04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49ADBD-192A-044A-B8DB-659B8D63A9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73" y="6354151"/>
            <a:ext cx="1246149" cy="34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856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ark Title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"/>
            <a:ext cx="12192000" cy="68576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30916"/>
          </a:solidFill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F3973046-94B9-4409-9DB2-33111CD698D1}"/>
              </a:ext>
            </a:extLst>
          </p:cNvPr>
          <p:cNvSpPr/>
          <p:nvPr/>
        </p:nvSpPr>
        <p:spPr>
          <a:xfrm>
            <a:off x="1105214" y="1425797"/>
            <a:ext cx="9751701" cy="4006409"/>
          </a:xfrm>
          <a:custGeom>
            <a:avLst/>
            <a:gdLst/>
            <a:ahLst/>
            <a:cxnLst/>
            <a:rect l="l" t="t" r="r" b="b"/>
            <a:pathLst>
              <a:path w="2292985" h="3234054">
                <a:moveTo>
                  <a:pt x="2135479" y="3233788"/>
                </a:moveTo>
                <a:lnTo>
                  <a:pt x="2241613" y="3233788"/>
                </a:lnTo>
                <a:lnTo>
                  <a:pt x="2292413" y="3233788"/>
                </a:lnTo>
                <a:lnTo>
                  <a:pt x="2292413" y="3182988"/>
                </a:lnTo>
                <a:lnTo>
                  <a:pt x="2292413" y="50799"/>
                </a:lnTo>
                <a:lnTo>
                  <a:pt x="2292413" y="0"/>
                </a:lnTo>
                <a:lnTo>
                  <a:pt x="2241613" y="0"/>
                </a:lnTo>
                <a:lnTo>
                  <a:pt x="50800" y="0"/>
                </a:lnTo>
                <a:lnTo>
                  <a:pt x="0" y="0"/>
                </a:lnTo>
                <a:lnTo>
                  <a:pt x="0" y="50799"/>
                </a:lnTo>
                <a:lnTo>
                  <a:pt x="0" y="3182988"/>
                </a:lnTo>
                <a:lnTo>
                  <a:pt x="0" y="3233788"/>
                </a:lnTo>
                <a:lnTo>
                  <a:pt x="50800" y="3233788"/>
                </a:lnTo>
                <a:lnTo>
                  <a:pt x="1826171" y="3233788"/>
                </a:lnTo>
              </a:path>
            </a:pathLst>
          </a:custGeom>
          <a:ln w="476250">
            <a:solidFill>
              <a:srgbClr val="FFFFFF">
                <a:alpha val="13000"/>
              </a:srgbClr>
            </a:solidFill>
            <a:miter lim="800000"/>
          </a:ln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54B42674-3766-4181-B6B5-2BB66794CA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45307" y="2782093"/>
            <a:ext cx="4671512" cy="1108932"/>
          </a:xfrm>
          <a:prstGeom prst="rect">
            <a:avLst/>
          </a:prstGeom>
        </p:spPr>
        <p:txBody>
          <a:bodyPr/>
          <a:lstStyle>
            <a:lvl1pPr>
              <a:defRPr sz="3639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682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FEABF567-096A-42F0-AE74-D61D544CA6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5444" y="210918"/>
            <a:ext cx="11116251" cy="41907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958E009B-A1B4-554C-9F1B-B0BFBED740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5927" y="6297249"/>
            <a:ext cx="2742815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6DFDF-FE01-E544-B1AC-E94100F62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947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Dark Title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F3973046-94B9-4409-9DB2-33111CD698D1}"/>
              </a:ext>
            </a:extLst>
          </p:cNvPr>
          <p:cNvSpPr/>
          <p:nvPr/>
        </p:nvSpPr>
        <p:spPr>
          <a:xfrm>
            <a:off x="1105214" y="1425797"/>
            <a:ext cx="9751701" cy="4006409"/>
          </a:xfrm>
          <a:custGeom>
            <a:avLst/>
            <a:gdLst/>
            <a:ahLst/>
            <a:cxnLst/>
            <a:rect l="l" t="t" r="r" b="b"/>
            <a:pathLst>
              <a:path w="2292985" h="3234054">
                <a:moveTo>
                  <a:pt x="2135479" y="3233788"/>
                </a:moveTo>
                <a:lnTo>
                  <a:pt x="2241613" y="3233788"/>
                </a:lnTo>
                <a:lnTo>
                  <a:pt x="2292413" y="3233788"/>
                </a:lnTo>
                <a:lnTo>
                  <a:pt x="2292413" y="3182988"/>
                </a:lnTo>
                <a:lnTo>
                  <a:pt x="2292413" y="50799"/>
                </a:lnTo>
                <a:lnTo>
                  <a:pt x="2292413" y="0"/>
                </a:lnTo>
                <a:lnTo>
                  <a:pt x="2241613" y="0"/>
                </a:lnTo>
                <a:lnTo>
                  <a:pt x="50800" y="0"/>
                </a:lnTo>
                <a:lnTo>
                  <a:pt x="0" y="0"/>
                </a:lnTo>
                <a:lnTo>
                  <a:pt x="0" y="50799"/>
                </a:lnTo>
                <a:lnTo>
                  <a:pt x="0" y="3182988"/>
                </a:lnTo>
                <a:lnTo>
                  <a:pt x="0" y="3233788"/>
                </a:lnTo>
                <a:lnTo>
                  <a:pt x="50800" y="3233788"/>
                </a:lnTo>
                <a:lnTo>
                  <a:pt x="1826171" y="3233788"/>
                </a:lnTo>
              </a:path>
            </a:pathLst>
          </a:custGeom>
          <a:ln w="476250">
            <a:solidFill>
              <a:srgbClr val="FFFFFF">
                <a:alpha val="13000"/>
              </a:srgbClr>
            </a:solidFill>
            <a:miter lim="800000"/>
          </a:ln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54B42674-3766-4181-B6B5-2BB66794CA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45307" y="2782093"/>
            <a:ext cx="4671512" cy="1108932"/>
          </a:xfrm>
          <a:prstGeom prst="rect">
            <a:avLst/>
          </a:prstGeom>
        </p:spPr>
        <p:txBody>
          <a:bodyPr/>
          <a:lstStyle>
            <a:lvl1pPr>
              <a:defRPr sz="3639" b="1">
                <a:solidFill>
                  <a:schemeClr val="accent4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C668B386-D672-440D-B814-587653F1BD80}"/>
              </a:ext>
            </a:extLst>
          </p:cNvPr>
          <p:cNvSpPr/>
          <p:nvPr/>
        </p:nvSpPr>
        <p:spPr>
          <a:xfrm>
            <a:off x="-2264901" y="-960736"/>
            <a:ext cx="11820417" cy="5822176"/>
          </a:xfrm>
          <a:custGeom>
            <a:avLst/>
            <a:gdLst>
              <a:gd name="connsiteX0" fmla="*/ 2069637 w 2292413"/>
              <a:gd name="connsiteY0" fmla="*/ 3248110 h 3248110"/>
              <a:gd name="connsiteX1" fmla="*/ 2241613 w 2292413"/>
              <a:gd name="connsiteY1" fmla="*/ 3233788 h 3248110"/>
              <a:gd name="connsiteX2" fmla="*/ 2292413 w 2292413"/>
              <a:gd name="connsiteY2" fmla="*/ 3233788 h 3248110"/>
              <a:gd name="connsiteX3" fmla="*/ 2292413 w 2292413"/>
              <a:gd name="connsiteY3" fmla="*/ 3182988 h 3248110"/>
              <a:gd name="connsiteX4" fmla="*/ 2292413 w 2292413"/>
              <a:gd name="connsiteY4" fmla="*/ 50799 h 3248110"/>
              <a:gd name="connsiteX5" fmla="*/ 2292413 w 2292413"/>
              <a:gd name="connsiteY5" fmla="*/ 0 h 3248110"/>
              <a:gd name="connsiteX6" fmla="*/ 2241613 w 2292413"/>
              <a:gd name="connsiteY6" fmla="*/ 0 h 3248110"/>
              <a:gd name="connsiteX7" fmla="*/ 50800 w 2292413"/>
              <a:gd name="connsiteY7" fmla="*/ 0 h 3248110"/>
              <a:gd name="connsiteX8" fmla="*/ 0 w 2292413"/>
              <a:gd name="connsiteY8" fmla="*/ 0 h 3248110"/>
              <a:gd name="connsiteX9" fmla="*/ 0 w 2292413"/>
              <a:gd name="connsiteY9" fmla="*/ 50799 h 3248110"/>
              <a:gd name="connsiteX10" fmla="*/ 0 w 2292413"/>
              <a:gd name="connsiteY10" fmla="*/ 3182988 h 3248110"/>
              <a:gd name="connsiteX11" fmla="*/ 0 w 2292413"/>
              <a:gd name="connsiteY11" fmla="*/ 3233788 h 3248110"/>
              <a:gd name="connsiteX12" fmla="*/ 50800 w 2292413"/>
              <a:gd name="connsiteY12" fmla="*/ 3233788 h 3248110"/>
              <a:gd name="connsiteX13" fmla="*/ 1826171 w 2292413"/>
              <a:gd name="connsiteY13" fmla="*/ 3233788 h 3248110"/>
              <a:gd name="connsiteX0" fmla="*/ 1979296 w 2292413"/>
              <a:gd name="connsiteY0" fmla="*/ 3233788 h 3233788"/>
              <a:gd name="connsiteX1" fmla="*/ 2241613 w 2292413"/>
              <a:gd name="connsiteY1" fmla="*/ 3233788 h 3233788"/>
              <a:gd name="connsiteX2" fmla="*/ 2292413 w 2292413"/>
              <a:gd name="connsiteY2" fmla="*/ 3233788 h 3233788"/>
              <a:gd name="connsiteX3" fmla="*/ 2292413 w 2292413"/>
              <a:gd name="connsiteY3" fmla="*/ 3182988 h 3233788"/>
              <a:gd name="connsiteX4" fmla="*/ 2292413 w 2292413"/>
              <a:gd name="connsiteY4" fmla="*/ 50799 h 3233788"/>
              <a:gd name="connsiteX5" fmla="*/ 2292413 w 2292413"/>
              <a:gd name="connsiteY5" fmla="*/ 0 h 3233788"/>
              <a:gd name="connsiteX6" fmla="*/ 2241613 w 2292413"/>
              <a:gd name="connsiteY6" fmla="*/ 0 h 3233788"/>
              <a:gd name="connsiteX7" fmla="*/ 50800 w 2292413"/>
              <a:gd name="connsiteY7" fmla="*/ 0 h 3233788"/>
              <a:gd name="connsiteX8" fmla="*/ 0 w 2292413"/>
              <a:gd name="connsiteY8" fmla="*/ 0 h 3233788"/>
              <a:gd name="connsiteX9" fmla="*/ 0 w 2292413"/>
              <a:gd name="connsiteY9" fmla="*/ 50799 h 3233788"/>
              <a:gd name="connsiteX10" fmla="*/ 0 w 2292413"/>
              <a:gd name="connsiteY10" fmla="*/ 3182988 h 3233788"/>
              <a:gd name="connsiteX11" fmla="*/ 0 w 2292413"/>
              <a:gd name="connsiteY11" fmla="*/ 3233788 h 3233788"/>
              <a:gd name="connsiteX12" fmla="*/ 50800 w 2292413"/>
              <a:gd name="connsiteY12" fmla="*/ 3233788 h 3233788"/>
              <a:gd name="connsiteX13" fmla="*/ 1826171 w 2292413"/>
              <a:gd name="connsiteY13" fmla="*/ 3233788 h 3233788"/>
              <a:gd name="connsiteX0" fmla="*/ 1979296 w 2292413"/>
              <a:gd name="connsiteY0" fmla="*/ 3233788 h 3233788"/>
              <a:gd name="connsiteX1" fmla="*/ 2241613 w 2292413"/>
              <a:gd name="connsiteY1" fmla="*/ 3233788 h 3233788"/>
              <a:gd name="connsiteX2" fmla="*/ 2292413 w 2292413"/>
              <a:gd name="connsiteY2" fmla="*/ 3233788 h 3233788"/>
              <a:gd name="connsiteX3" fmla="*/ 2292413 w 2292413"/>
              <a:gd name="connsiteY3" fmla="*/ 3182988 h 3233788"/>
              <a:gd name="connsiteX4" fmla="*/ 2292413 w 2292413"/>
              <a:gd name="connsiteY4" fmla="*/ 50799 h 3233788"/>
              <a:gd name="connsiteX5" fmla="*/ 2292413 w 2292413"/>
              <a:gd name="connsiteY5" fmla="*/ 0 h 3233788"/>
              <a:gd name="connsiteX6" fmla="*/ 2241613 w 2292413"/>
              <a:gd name="connsiteY6" fmla="*/ 0 h 3233788"/>
              <a:gd name="connsiteX7" fmla="*/ 50800 w 2292413"/>
              <a:gd name="connsiteY7" fmla="*/ 0 h 3233788"/>
              <a:gd name="connsiteX8" fmla="*/ 0 w 2292413"/>
              <a:gd name="connsiteY8" fmla="*/ 0 h 3233788"/>
              <a:gd name="connsiteX9" fmla="*/ 0 w 2292413"/>
              <a:gd name="connsiteY9" fmla="*/ 50799 h 3233788"/>
              <a:gd name="connsiteX10" fmla="*/ 0 w 2292413"/>
              <a:gd name="connsiteY10" fmla="*/ 3182988 h 3233788"/>
              <a:gd name="connsiteX11" fmla="*/ 0 w 2292413"/>
              <a:gd name="connsiteY11" fmla="*/ 3233788 h 3233788"/>
              <a:gd name="connsiteX12" fmla="*/ 50800 w 2292413"/>
              <a:gd name="connsiteY12" fmla="*/ 3233788 h 3233788"/>
              <a:gd name="connsiteX13" fmla="*/ 1217192 w 2292413"/>
              <a:gd name="connsiteY13" fmla="*/ 3233788 h 3233788"/>
              <a:gd name="connsiteX0" fmla="*/ 1630678 w 2292413"/>
              <a:gd name="connsiteY0" fmla="*/ 3233788 h 3233788"/>
              <a:gd name="connsiteX1" fmla="*/ 2241613 w 2292413"/>
              <a:gd name="connsiteY1" fmla="*/ 3233788 h 3233788"/>
              <a:gd name="connsiteX2" fmla="*/ 2292413 w 2292413"/>
              <a:gd name="connsiteY2" fmla="*/ 3233788 h 3233788"/>
              <a:gd name="connsiteX3" fmla="*/ 2292413 w 2292413"/>
              <a:gd name="connsiteY3" fmla="*/ 3182988 h 3233788"/>
              <a:gd name="connsiteX4" fmla="*/ 2292413 w 2292413"/>
              <a:gd name="connsiteY4" fmla="*/ 50799 h 3233788"/>
              <a:gd name="connsiteX5" fmla="*/ 2292413 w 2292413"/>
              <a:gd name="connsiteY5" fmla="*/ 0 h 3233788"/>
              <a:gd name="connsiteX6" fmla="*/ 2241613 w 2292413"/>
              <a:gd name="connsiteY6" fmla="*/ 0 h 3233788"/>
              <a:gd name="connsiteX7" fmla="*/ 50800 w 2292413"/>
              <a:gd name="connsiteY7" fmla="*/ 0 h 3233788"/>
              <a:gd name="connsiteX8" fmla="*/ 0 w 2292413"/>
              <a:gd name="connsiteY8" fmla="*/ 0 h 3233788"/>
              <a:gd name="connsiteX9" fmla="*/ 0 w 2292413"/>
              <a:gd name="connsiteY9" fmla="*/ 50799 h 3233788"/>
              <a:gd name="connsiteX10" fmla="*/ 0 w 2292413"/>
              <a:gd name="connsiteY10" fmla="*/ 3182988 h 3233788"/>
              <a:gd name="connsiteX11" fmla="*/ 0 w 2292413"/>
              <a:gd name="connsiteY11" fmla="*/ 3233788 h 3233788"/>
              <a:gd name="connsiteX12" fmla="*/ 50800 w 2292413"/>
              <a:gd name="connsiteY12" fmla="*/ 3233788 h 3233788"/>
              <a:gd name="connsiteX13" fmla="*/ 1217192 w 2292413"/>
              <a:gd name="connsiteY13" fmla="*/ 3233788 h 3233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92413" h="3233788">
                <a:moveTo>
                  <a:pt x="1630678" y="3233788"/>
                </a:moveTo>
                <a:lnTo>
                  <a:pt x="2241613" y="3233788"/>
                </a:lnTo>
                <a:lnTo>
                  <a:pt x="2292413" y="3233788"/>
                </a:lnTo>
                <a:lnTo>
                  <a:pt x="2292413" y="3182988"/>
                </a:lnTo>
                <a:lnTo>
                  <a:pt x="2292413" y="50799"/>
                </a:lnTo>
                <a:lnTo>
                  <a:pt x="2292413" y="0"/>
                </a:lnTo>
                <a:lnTo>
                  <a:pt x="2241613" y="0"/>
                </a:lnTo>
                <a:lnTo>
                  <a:pt x="50800" y="0"/>
                </a:lnTo>
                <a:lnTo>
                  <a:pt x="0" y="0"/>
                </a:lnTo>
                <a:lnTo>
                  <a:pt x="0" y="50799"/>
                </a:lnTo>
                <a:lnTo>
                  <a:pt x="0" y="3182988"/>
                </a:lnTo>
                <a:lnTo>
                  <a:pt x="0" y="3233788"/>
                </a:lnTo>
                <a:lnTo>
                  <a:pt x="50800" y="3233788"/>
                </a:lnTo>
                <a:lnTo>
                  <a:pt x="1217192" y="3233788"/>
                </a:lnTo>
              </a:path>
            </a:pathLst>
          </a:custGeom>
          <a:ln w="3175000">
            <a:solidFill>
              <a:srgbClr val="FFFFFF">
                <a:alpha val="47000"/>
              </a:srgbClr>
            </a:solidFill>
            <a:miter lim="800000"/>
          </a:ln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B04A6489-76B3-4F34-9C54-5EE279D694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013F6D88-1620-452E-9B07-8909B5BA90F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56476" y="6259132"/>
            <a:ext cx="457584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E481-F119-4779-95BA-5CEBB420F6DB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025021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Dark Title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"/>
            <a:ext cx="12192000" cy="68576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54B42674-3766-4181-B6B5-2BB66794CA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45307" y="2782093"/>
            <a:ext cx="4671512" cy="1108932"/>
          </a:xfrm>
          <a:prstGeom prst="rect">
            <a:avLst/>
          </a:prstGeom>
        </p:spPr>
        <p:txBody>
          <a:bodyPr/>
          <a:lstStyle>
            <a:lvl1pPr>
              <a:defRPr sz="3639" b="1">
                <a:solidFill>
                  <a:schemeClr val="accent4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C668B386-D672-440D-B814-587653F1BD80}"/>
              </a:ext>
            </a:extLst>
          </p:cNvPr>
          <p:cNvSpPr/>
          <p:nvPr/>
        </p:nvSpPr>
        <p:spPr>
          <a:xfrm>
            <a:off x="-2499242" y="-960736"/>
            <a:ext cx="11820417" cy="5822176"/>
          </a:xfrm>
          <a:custGeom>
            <a:avLst/>
            <a:gdLst>
              <a:gd name="connsiteX0" fmla="*/ 2069637 w 2292413"/>
              <a:gd name="connsiteY0" fmla="*/ 3248110 h 3248110"/>
              <a:gd name="connsiteX1" fmla="*/ 2241613 w 2292413"/>
              <a:gd name="connsiteY1" fmla="*/ 3233788 h 3248110"/>
              <a:gd name="connsiteX2" fmla="*/ 2292413 w 2292413"/>
              <a:gd name="connsiteY2" fmla="*/ 3233788 h 3248110"/>
              <a:gd name="connsiteX3" fmla="*/ 2292413 w 2292413"/>
              <a:gd name="connsiteY3" fmla="*/ 3182988 h 3248110"/>
              <a:gd name="connsiteX4" fmla="*/ 2292413 w 2292413"/>
              <a:gd name="connsiteY4" fmla="*/ 50799 h 3248110"/>
              <a:gd name="connsiteX5" fmla="*/ 2292413 w 2292413"/>
              <a:gd name="connsiteY5" fmla="*/ 0 h 3248110"/>
              <a:gd name="connsiteX6" fmla="*/ 2241613 w 2292413"/>
              <a:gd name="connsiteY6" fmla="*/ 0 h 3248110"/>
              <a:gd name="connsiteX7" fmla="*/ 50800 w 2292413"/>
              <a:gd name="connsiteY7" fmla="*/ 0 h 3248110"/>
              <a:gd name="connsiteX8" fmla="*/ 0 w 2292413"/>
              <a:gd name="connsiteY8" fmla="*/ 0 h 3248110"/>
              <a:gd name="connsiteX9" fmla="*/ 0 w 2292413"/>
              <a:gd name="connsiteY9" fmla="*/ 50799 h 3248110"/>
              <a:gd name="connsiteX10" fmla="*/ 0 w 2292413"/>
              <a:gd name="connsiteY10" fmla="*/ 3182988 h 3248110"/>
              <a:gd name="connsiteX11" fmla="*/ 0 w 2292413"/>
              <a:gd name="connsiteY11" fmla="*/ 3233788 h 3248110"/>
              <a:gd name="connsiteX12" fmla="*/ 50800 w 2292413"/>
              <a:gd name="connsiteY12" fmla="*/ 3233788 h 3248110"/>
              <a:gd name="connsiteX13" fmla="*/ 1826171 w 2292413"/>
              <a:gd name="connsiteY13" fmla="*/ 3233788 h 3248110"/>
              <a:gd name="connsiteX0" fmla="*/ 1979296 w 2292413"/>
              <a:gd name="connsiteY0" fmla="*/ 3233788 h 3233788"/>
              <a:gd name="connsiteX1" fmla="*/ 2241613 w 2292413"/>
              <a:gd name="connsiteY1" fmla="*/ 3233788 h 3233788"/>
              <a:gd name="connsiteX2" fmla="*/ 2292413 w 2292413"/>
              <a:gd name="connsiteY2" fmla="*/ 3233788 h 3233788"/>
              <a:gd name="connsiteX3" fmla="*/ 2292413 w 2292413"/>
              <a:gd name="connsiteY3" fmla="*/ 3182988 h 3233788"/>
              <a:gd name="connsiteX4" fmla="*/ 2292413 w 2292413"/>
              <a:gd name="connsiteY4" fmla="*/ 50799 h 3233788"/>
              <a:gd name="connsiteX5" fmla="*/ 2292413 w 2292413"/>
              <a:gd name="connsiteY5" fmla="*/ 0 h 3233788"/>
              <a:gd name="connsiteX6" fmla="*/ 2241613 w 2292413"/>
              <a:gd name="connsiteY6" fmla="*/ 0 h 3233788"/>
              <a:gd name="connsiteX7" fmla="*/ 50800 w 2292413"/>
              <a:gd name="connsiteY7" fmla="*/ 0 h 3233788"/>
              <a:gd name="connsiteX8" fmla="*/ 0 w 2292413"/>
              <a:gd name="connsiteY8" fmla="*/ 0 h 3233788"/>
              <a:gd name="connsiteX9" fmla="*/ 0 w 2292413"/>
              <a:gd name="connsiteY9" fmla="*/ 50799 h 3233788"/>
              <a:gd name="connsiteX10" fmla="*/ 0 w 2292413"/>
              <a:gd name="connsiteY10" fmla="*/ 3182988 h 3233788"/>
              <a:gd name="connsiteX11" fmla="*/ 0 w 2292413"/>
              <a:gd name="connsiteY11" fmla="*/ 3233788 h 3233788"/>
              <a:gd name="connsiteX12" fmla="*/ 50800 w 2292413"/>
              <a:gd name="connsiteY12" fmla="*/ 3233788 h 3233788"/>
              <a:gd name="connsiteX13" fmla="*/ 1826171 w 2292413"/>
              <a:gd name="connsiteY13" fmla="*/ 3233788 h 3233788"/>
              <a:gd name="connsiteX0" fmla="*/ 1979296 w 2292413"/>
              <a:gd name="connsiteY0" fmla="*/ 3233788 h 3233788"/>
              <a:gd name="connsiteX1" fmla="*/ 2241613 w 2292413"/>
              <a:gd name="connsiteY1" fmla="*/ 3233788 h 3233788"/>
              <a:gd name="connsiteX2" fmla="*/ 2292413 w 2292413"/>
              <a:gd name="connsiteY2" fmla="*/ 3233788 h 3233788"/>
              <a:gd name="connsiteX3" fmla="*/ 2292413 w 2292413"/>
              <a:gd name="connsiteY3" fmla="*/ 3182988 h 3233788"/>
              <a:gd name="connsiteX4" fmla="*/ 2292413 w 2292413"/>
              <a:gd name="connsiteY4" fmla="*/ 50799 h 3233788"/>
              <a:gd name="connsiteX5" fmla="*/ 2292413 w 2292413"/>
              <a:gd name="connsiteY5" fmla="*/ 0 h 3233788"/>
              <a:gd name="connsiteX6" fmla="*/ 2241613 w 2292413"/>
              <a:gd name="connsiteY6" fmla="*/ 0 h 3233788"/>
              <a:gd name="connsiteX7" fmla="*/ 50800 w 2292413"/>
              <a:gd name="connsiteY7" fmla="*/ 0 h 3233788"/>
              <a:gd name="connsiteX8" fmla="*/ 0 w 2292413"/>
              <a:gd name="connsiteY8" fmla="*/ 0 h 3233788"/>
              <a:gd name="connsiteX9" fmla="*/ 0 w 2292413"/>
              <a:gd name="connsiteY9" fmla="*/ 50799 h 3233788"/>
              <a:gd name="connsiteX10" fmla="*/ 0 w 2292413"/>
              <a:gd name="connsiteY10" fmla="*/ 3182988 h 3233788"/>
              <a:gd name="connsiteX11" fmla="*/ 0 w 2292413"/>
              <a:gd name="connsiteY11" fmla="*/ 3233788 h 3233788"/>
              <a:gd name="connsiteX12" fmla="*/ 50800 w 2292413"/>
              <a:gd name="connsiteY12" fmla="*/ 3233788 h 3233788"/>
              <a:gd name="connsiteX13" fmla="*/ 1217192 w 2292413"/>
              <a:gd name="connsiteY13" fmla="*/ 3233788 h 3233788"/>
              <a:gd name="connsiteX0" fmla="*/ 1630678 w 2292413"/>
              <a:gd name="connsiteY0" fmla="*/ 3233788 h 3233788"/>
              <a:gd name="connsiteX1" fmla="*/ 2241613 w 2292413"/>
              <a:gd name="connsiteY1" fmla="*/ 3233788 h 3233788"/>
              <a:gd name="connsiteX2" fmla="*/ 2292413 w 2292413"/>
              <a:gd name="connsiteY2" fmla="*/ 3233788 h 3233788"/>
              <a:gd name="connsiteX3" fmla="*/ 2292413 w 2292413"/>
              <a:gd name="connsiteY3" fmla="*/ 3182988 h 3233788"/>
              <a:gd name="connsiteX4" fmla="*/ 2292413 w 2292413"/>
              <a:gd name="connsiteY4" fmla="*/ 50799 h 3233788"/>
              <a:gd name="connsiteX5" fmla="*/ 2292413 w 2292413"/>
              <a:gd name="connsiteY5" fmla="*/ 0 h 3233788"/>
              <a:gd name="connsiteX6" fmla="*/ 2241613 w 2292413"/>
              <a:gd name="connsiteY6" fmla="*/ 0 h 3233788"/>
              <a:gd name="connsiteX7" fmla="*/ 50800 w 2292413"/>
              <a:gd name="connsiteY7" fmla="*/ 0 h 3233788"/>
              <a:gd name="connsiteX8" fmla="*/ 0 w 2292413"/>
              <a:gd name="connsiteY8" fmla="*/ 0 h 3233788"/>
              <a:gd name="connsiteX9" fmla="*/ 0 w 2292413"/>
              <a:gd name="connsiteY9" fmla="*/ 50799 h 3233788"/>
              <a:gd name="connsiteX10" fmla="*/ 0 w 2292413"/>
              <a:gd name="connsiteY10" fmla="*/ 3182988 h 3233788"/>
              <a:gd name="connsiteX11" fmla="*/ 0 w 2292413"/>
              <a:gd name="connsiteY11" fmla="*/ 3233788 h 3233788"/>
              <a:gd name="connsiteX12" fmla="*/ 50800 w 2292413"/>
              <a:gd name="connsiteY12" fmla="*/ 3233788 h 3233788"/>
              <a:gd name="connsiteX13" fmla="*/ 1217192 w 2292413"/>
              <a:gd name="connsiteY13" fmla="*/ 3233788 h 3233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92413" h="3233788">
                <a:moveTo>
                  <a:pt x="1630678" y="3233788"/>
                </a:moveTo>
                <a:lnTo>
                  <a:pt x="2241613" y="3233788"/>
                </a:lnTo>
                <a:lnTo>
                  <a:pt x="2292413" y="3233788"/>
                </a:lnTo>
                <a:lnTo>
                  <a:pt x="2292413" y="3182988"/>
                </a:lnTo>
                <a:lnTo>
                  <a:pt x="2292413" y="50799"/>
                </a:lnTo>
                <a:lnTo>
                  <a:pt x="2292413" y="0"/>
                </a:lnTo>
                <a:lnTo>
                  <a:pt x="2241613" y="0"/>
                </a:lnTo>
                <a:lnTo>
                  <a:pt x="50800" y="0"/>
                </a:lnTo>
                <a:lnTo>
                  <a:pt x="0" y="0"/>
                </a:lnTo>
                <a:lnTo>
                  <a:pt x="0" y="50799"/>
                </a:lnTo>
                <a:lnTo>
                  <a:pt x="0" y="3182988"/>
                </a:lnTo>
                <a:lnTo>
                  <a:pt x="0" y="3233788"/>
                </a:lnTo>
                <a:lnTo>
                  <a:pt x="50800" y="3233788"/>
                </a:lnTo>
                <a:lnTo>
                  <a:pt x="1217192" y="3233788"/>
                </a:lnTo>
              </a:path>
            </a:pathLst>
          </a:custGeom>
          <a:ln w="3175000">
            <a:solidFill>
              <a:schemeClr val="bg1">
                <a:lumMod val="50000"/>
                <a:alpha val="28000"/>
              </a:schemeClr>
            </a:solidFill>
            <a:miter lim="800000"/>
          </a:ln>
        </p:spPr>
        <p:txBody>
          <a:bodyPr wrap="square" lIns="0" tIns="0" rIns="0" bIns="0" rtlCol="0"/>
          <a:lstStyle/>
          <a:p>
            <a:endParaRPr sz="496"/>
          </a:p>
        </p:txBody>
      </p:sp>
    </p:spTree>
    <p:extLst>
      <p:ext uri="{BB962C8B-B14F-4D97-AF65-F5344CB8AC3E}">
        <p14:creationId xmlns:p14="http://schemas.microsoft.com/office/powerpoint/2010/main" val="27607001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rk Stri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older 2">
            <a:extLst>
              <a:ext uri="{FF2B5EF4-FFF2-40B4-BE49-F238E27FC236}">
                <a16:creationId xmlns:a16="http://schemas.microsoft.com/office/drawing/2014/main" id="{267446A0-DA0B-4416-A6A1-9E57A4199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736" y="4414064"/>
            <a:ext cx="8370253" cy="223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456" b="1"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12" name="Holder 3">
            <a:extLst>
              <a:ext uri="{FF2B5EF4-FFF2-40B4-BE49-F238E27FC236}">
                <a16:creationId xmlns:a16="http://schemas.microsoft.com/office/drawing/2014/main" id="{361B6953-4306-454C-AFDA-510C0A205AFD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01920" y="4830739"/>
            <a:ext cx="10515923" cy="167972"/>
          </a:xfrm>
          <a:prstGeom prst="rect">
            <a:avLst/>
          </a:prstGeom>
        </p:spPr>
        <p:txBody>
          <a:bodyPr wrap="square" lIns="0" tIns="0" rIns="0" bIns="0" numCol="2">
            <a:spAutoFit/>
          </a:bodyPr>
          <a:lstStyle>
            <a:lvl1pPr>
              <a:defRPr sz="1092">
                <a:latin typeface="Montserrat" panose="00000500000000000000" pitchFamily="2" charset="0"/>
              </a:defRPr>
            </a:lvl1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9A93A9-51EC-44A4-93B7-8656B34F9FB8}"/>
              </a:ext>
            </a:extLst>
          </p:cNvPr>
          <p:cNvSpPr/>
          <p:nvPr/>
        </p:nvSpPr>
        <p:spPr>
          <a:xfrm>
            <a:off x="0" y="1303444"/>
            <a:ext cx="12192000" cy="2833923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CC70B-58D6-4CA9-AF73-41A93FC48B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9315" y="425496"/>
            <a:ext cx="6146061" cy="877947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8CB7E736-5C4A-4455-A08E-5B0EA69AFB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F02C23D7-8BE8-49B4-BB9D-ACF3AFE455A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56476" y="6259132"/>
            <a:ext cx="457584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E481-F119-4779-95BA-5CEBB420F6D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85872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C6E2FAEE-2D8A-413B-89D2-2387E85C31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1748" y="1950352"/>
            <a:ext cx="4373821" cy="924155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Holder 2">
            <a:extLst>
              <a:ext uri="{FF2B5EF4-FFF2-40B4-BE49-F238E27FC236}">
                <a16:creationId xmlns:a16="http://schemas.microsoft.com/office/drawing/2014/main" id="{A8DC2614-3120-46C0-A248-3DD8B5885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99" y="1170543"/>
            <a:ext cx="4369971" cy="223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456" b="1"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A7991C6C-4653-45AE-AE9D-1CADAE180122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755599" y="3261030"/>
            <a:ext cx="10515923" cy="167972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>
            <a:lvl1pPr>
              <a:defRPr sz="1092">
                <a:latin typeface="Montserrat" panose="00000500000000000000" pitchFamily="2" charset="0"/>
              </a:defRPr>
            </a:lvl1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FCFACFFB-0878-450F-BE5B-EC0CBF4C4C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5601" y="425496"/>
            <a:ext cx="6079777" cy="877947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A9E6FA90-D15B-4B77-9D44-B1161292B6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A08CF810-03CE-45C0-9967-761560CFA1B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56476" y="6259132"/>
            <a:ext cx="457584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E481-F119-4779-95BA-5CEBB420F6D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42177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older 3">
            <a:extLst>
              <a:ext uri="{FF2B5EF4-FFF2-40B4-BE49-F238E27FC236}">
                <a16:creationId xmlns:a16="http://schemas.microsoft.com/office/drawing/2014/main" id="{EBF6A9C2-D109-4C18-92CE-06682CAB0F2B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735525" y="5000066"/>
            <a:ext cx="10515923" cy="167972"/>
          </a:xfrm>
          <a:prstGeom prst="rect">
            <a:avLst/>
          </a:prstGeom>
        </p:spPr>
        <p:txBody>
          <a:bodyPr wrap="square" lIns="0" tIns="0" rIns="0" bIns="0" numCol="3">
            <a:spAutoFit/>
          </a:bodyPr>
          <a:lstStyle>
            <a:lvl1pPr>
              <a:defRPr sz="1092">
                <a:latin typeface="Montserrat" panose="00000500000000000000" pitchFamily="2" charset="0"/>
              </a:defRPr>
            </a:lvl1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1CD61A17-9D0F-4F8B-AC9F-9B5A960D96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5524" y="1303445"/>
            <a:ext cx="3327192" cy="354607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BDC0A231-BEC7-4D89-9F0F-418BF8059F1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37977" y="1303445"/>
            <a:ext cx="3327192" cy="354607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/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EDB13C69-BDB1-4939-A4B6-037B6712EA5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929647" y="1303445"/>
            <a:ext cx="3327192" cy="354607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0F7DCB41-6F0B-4708-B66D-EE569A03D0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601" y="425496"/>
            <a:ext cx="6079777" cy="877947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564FC353-7CAC-4686-A400-8448B5BF28C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1F16CEA8-15F0-4FD3-AA8C-B935A479B49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56476" y="6259132"/>
            <a:ext cx="457584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E481-F119-4779-95BA-5CEBB420F6D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8310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atur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B8556BA-BC53-422D-A5FF-C7AB740E1F6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7A727FF3-CEFB-497B-AFF7-F8F22C27A212}"/>
              </a:ext>
            </a:extLst>
          </p:cNvPr>
          <p:cNvSpPr/>
          <p:nvPr/>
        </p:nvSpPr>
        <p:spPr>
          <a:xfrm>
            <a:off x="650806" y="3328028"/>
            <a:ext cx="533737" cy="0"/>
          </a:xfrm>
          <a:custGeom>
            <a:avLst/>
            <a:gdLst/>
            <a:ahLst/>
            <a:cxnLst/>
            <a:rect l="l" t="t" r="r" b="b"/>
            <a:pathLst>
              <a:path w="880110">
                <a:moveTo>
                  <a:pt x="0" y="0"/>
                </a:moveTo>
                <a:lnTo>
                  <a:pt x="879554" y="0"/>
                </a:lnTo>
              </a:path>
            </a:pathLst>
          </a:custGeom>
          <a:ln w="52354">
            <a:solidFill>
              <a:srgbClr val="030916"/>
            </a:solidFill>
          </a:ln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13239E73-FC1C-4518-9889-36691435B9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3103" y="3660041"/>
            <a:ext cx="4373821" cy="2356585"/>
          </a:xfrm>
          <a:prstGeom prst="rect">
            <a:avLst/>
          </a:prstGeom>
        </p:spPr>
        <p:txBody>
          <a:bodyPr/>
          <a:lstStyle>
            <a:lvl1pPr>
              <a:defRPr sz="1092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Holder 2">
            <a:extLst>
              <a:ext uri="{FF2B5EF4-FFF2-40B4-BE49-F238E27FC236}">
                <a16:creationId xmlns:a16="http://schemas.microsoft.com/office/drawing/2014/main" id="{B04C6108-0A86-4EB7-9D81-6F8505327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103" y="1534483"/>
            <a:ext cx="4369971" cy="223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456" b="1"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E160621-73F8-406F-A987-8D03660CB9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3105" y="795161"/>
            <a:ext cx="4373679" cy="687340"/>
          </a:xfrm>
          <a:prstGeom prst="rect">
            <a:avLst/>
          </a:prstGeom>
        </p:spPr>
        <p:txBody>
          <a:bodyPr/>
          <a:lstStyle>
            <a:lvl1pPr>
              <a:defRPr sz="2668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545D834C-0760-45DD-A270-B701E4DACB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2D6B6D2-F2FA-40B0-AEAF-4A6CA252AF2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  <p:sp>
        <p:nvSpPr>
          <p:cNvPr id="12" name="Slide Number Placeholder 1">
            <a:extLst>
              <a:ext uri="{FF2B5EF4-FFF2-40B4-BE49-F238E27FC236}">
                <a16:creationId xmlns:a16="http://schemas.microsoft.com/office/drawing/2014/main" id="{563D6207-AE90-4559-903D-F73A03C9191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56476" y="6259132"/>
            <a:ext cx="457584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E481-F119-4779-95BA-5CEBB420F6D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379918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ixed Content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A07E4DF9-8631-4CF3-B40F-30841B5AA78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1748" y="1950352"/>
            <a:ext cx="4373821" cy="924155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4CCD39E1-5B6C-4D08-BE4C-A8A6A5A802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99" y="1170543"/>
            <a:ext cx="4369971" cy="223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456" b="1"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7" name="Holder 3">
            <a:extLst>
              <a:ext uri="{FF2B5EF4-FFF2-40B4-BE49-F238E27FC236}">
                <a16:creationId xmlns:a16="http://schemas.microsoft.com/office/drawing/2014/main" id="{39C73810-ACAE-41D4-90E6-55AB16EB31AC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755599" y="5092483"/>
            <a:ext cx="10515923" cy="167972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>
            <a:lvl1pPr>
              <a:defRPr sz="1092">
                <a:latin typeface="Montserrat" panose="00000500000000000000" pitchFamily="2" charset="0"/>
              </a:defRPr>
            </a:lvl1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3D9C02B-14FB-42E2-8999-AD70FB0095D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449048" y="1170597"/>
            <a:ext cx="5822585" cy="37370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4428AA8A-FC9A-4E61-BB18-919778C6E4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5601" y="425496"/>
            <a:ext cx="6079777" cy="877947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101C2947-AC1B-4537-9F28-76675B79D73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F1448312-9C97-40D2-BD33-6DD405BDF4C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56476" y="6259132"/>
            <a:ext cx="457584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E481-F119-4779-95BA-5CEBB420F6D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712678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rk Contrast Text Pull Ou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AF40FB6-4F74-4570-9071-8D0067A46EEE}"/>
              </a:ext>
            </a:extLst>
          </p:cNvPr>
          <p:cNvSpPr/>
          <p:nvPr/>
        </p:nvSpPr>
        <p:spPr>
          <a:xfrm>
            <a:off x="5900724" y="0"/>
            <a:ext cx="6341688" cy="685800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4ECB5619-4361-49EF-A3A5-D8DDC737E5BE}"/>
              </a:ext>
            </a:extLst>
          </p:cNvPr>
          <p:cNvSpPr/>
          <p:nvPr/>
        </p:nvSpPr>
        <p:spPr>
          <a:xfrm>
            <a:off x="7667173" y="2458638"/>
            <a:ext cx="2912475" cy="2139420"/>
          </a:xfrm>
          <a:custGeom>
            <a:avLst/>
            <a:gdLst/>
            <a:ahLst/>
            <a:cxnLst/>
            <a:rect l="l" t="t" r="r" b="b"/>
            <a:pathLst>
              <a:path w="2292985" h="3234054">
                <a:moveTo>
                  <a:pt x="2135479" y="3233788"/>
                </a:moveTo>
                <a:lnTo>
                  <a:pt x="2241613" y="3233788"/>
                </a:lnTo>
                <a:lnTo>
                  <a:pt x="2292413" y="3233788"/>
                </a:lnTo>
                <a:lnTo>
                  <a:pt x="2292413" y="3182988"/>
                </a:lnTo>
                <a:lnTo>
                  <a:pt x="2292413" y="50799"/>
                </a:lnTo>
                <a:lnTo>
                  <a:pt x="2292413" y="0"/>
                </a:lnTo>
                <a:lnTo>
                  <a:pt x="2241613" y="0"/>
                </a:lnTo>
                <a:lnTo>
                  <a:pt x="50800" y="0"/>
                </a:lnTo>
                <a:lnTo>
                  <a:pt x="0" y="0"/>
                </a:lnTo>
                <a:lnTo>
                  <a:pt x="0" y="50799"/>
                </a:lnTo>
                <a:lnTo>
                  <a:pt x="0" y="3182988"/>
                </a:lnTo>
                <a:lnTo>
                  <a:pt x="0" y="3233788"/>
                </a:lnTo>
                <a:lnTo>
                  <a:pt x="50800" y="3233788"/>
                </a:lnTo>
                <a:lnTo>
                  <a:pt x="1826171" y="3233788"/>
                </a:lnTo>
              </a:path>
            </a:pathLst>
          </a:custGeom>
          <a:ln w="101600">
            <a:solidFill>
              <a:srgbClr val="FFFFFF"/>
            </a:solidFill>
            <a:miter lim="800000"/>
          </a:ln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892D6C99-B765-46E7-813B-8C9DCE5DAE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994852" y="2834983"/>
            <a:ext cx="2264339" cy="1108932"/>
          </a:xfrm>
          <a:prstGeom prst="rect">
            <a:avLst/>
          </a:prstGeom>
        </p:spPr>
        <p:txBody>
          <a:bodyPr/>
          <a:lstStyle>
            <a:lvl1pPr>
              <a:defRPr sz="1456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15">
            <a:extLst>
              <a:ext uri="{FF2B5EF4-FFF2-40B4-BE49-F238E27FC236}">
                <a16:creationId xmlns:a16="http://schemas.microsoft.com/office/drawing/2014/main" id="{F906AC37-D78F-4480-83CF-831EEDF9E4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44440" y="4163226"/>
            <a:ext cx="1987072" cy="254143"/>
          </a:xfrm>
          <a:prstGeom prst="rect">
            <a:avLst/>
          </a:prstGeom>
        </p:spPr>
        <p:txBody>
          <a:bodyPr/>
          <a:lstStyle>
            <a:lvl1pPr>
              <a:defRPr sz="728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5C204F5F-7720-4AE9-8E0B-5342100E1D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35526" y="1442067"/>
            <a:ext cx="4373821" cy="415869"/>
          </a:xfrm>
          <a:prstGeom prst="rect">
            <a:avLst/>
          </a:prstGeom>
        </p:spPr>
        <p:txBody>
          <a:bodyPr lIns="0"/>
          <a:lstStyle>
            <a:lvl1pPr>
              <a:defRPr sz="971" b="1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DDDED5E8-3224-43F6-99DF-C0CCB8C9A5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3190" y="1929697"/>
            <a:ext cx="4373821" cy="2146215"/>
          </a:xfrm>
          <a:prstGeom prst="rect">
            <a:avLst/>
          </a:prstGeom>
        </p:spPr>
        <p:txBody>
          <a:bodyPr lIns="0"/>
          <a:lstStyle>
            <a:lvl1pPr>
              <a:defRPr sz="971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449E37C-7957-4D31-87AC-7FBBE03126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5601" y="425496"/>
            <a:ext cx="6079777" cy="877947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2891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rk Image Pull Ou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4">
            <a:extLst>
              <a:ext uri="{FF2B5EF4-FFF2-40B4-BE49-F238E27FC236}">
                <a16:creationId xmlns:a16="http://schemas.microsoft.com/office/drawing/2014/main" id="{D9CBDE4A-0FAF-4D8B-8A99-82C6449C8C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1748" y="1950352"/>
            <a:ext cx="4373821" cy="924155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Holder 2">
            <a:extLst>
              <a:ext uri="{FF2B5EF4-FFF2-40B4-BE49-F238E27FC236}">
                <a16:creationId xmlns:a16="http://schemas.microsoft.com/office/drawing/2014/main" id="{0AFAED89-C975-4445-86AE-C0711CAA7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99" y="1170543"/>
            <a:ext cx="4369971" cy="223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456" b="1"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4D4FBE4-626A-47B2-BAEF-8C943928E56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680521" y="1170542"/>
            <a:ext cx="4759732" cy="489224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31AD3F-9B68-48B3-805F-22943DB52A67}"/>
              </a:ext>
            </a:extLst>
          </p:cNvPr>
          <p:cNvSpPr/>
          <p:nvPr/>
        </p:nvSpPr>
        <p:spPr>
          <a:xfrm>
            <a:off x="5769411" y="1950354"/>
            <a:ext cx="2594047" cy="348240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DA488354-C506-44A1-A40E-C51A9DE290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4263" y="2936223"/>
            <a:ext cx="2264339" cy="1108932"/>
          </a:xfrm>
          <a:prstGeom prst="rect">
            <a:avLst/>
          </a:prstGeom>
        </p:spPr>
        <p:txBody>
          <a:bodyPr/>
          <a:lstStyle>
            <a:lvl1pPr>
              <a:defRPr sz="2183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14D8570-4896-4F74-8C0B-7B838C7274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5601" y="425496"/>
            <a:ext cx="6079777" cy="877947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3D119C5C-7E68-4B36-A396-5CC796ED207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E3E9EAF8-E127-46CF-AE0A-A5791E2CF5A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56476" y="6259132"/>
            <a:ext cx="457584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E481-F119-4779-95BA-5CEBB420F6D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36573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eyscale Number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2A72E9B-CDF3-46DC-A0C6-D47CCB5DAAC8}"/>
              </a:ext>
            </a:extLst>
          </p:cNvPr>
          <p:cNvSpPr/>
          <p:nvPr/>
        </p:nvSpPr>
        <p:spPr>
          <a:xfrm>
            <a:off x="874157" y="2551056"/>
            <a:ext cx="11317843" cy="1293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5" name="Holder 2">
            <a:extLst>
              <a:ext uri="{FF2B5EF4-FFF2-40B4-BE49-F238E27FC236}">
                <a16:creationId xmlns:a16="http://schemas.microsoft.com/office/drawing/2014/main" id="{E19C02D1-8D72-43EE-BA59-439FD8185FEA}"/>
              </a:ext>
            </a:extLst>
          </p:cNvPr>
          <p:cNvSpPr txBox="1">
            <a:spLocks/>
          </p:cNvSpPr>
          <p:nvPr/>
        </p:nvSpPr>
        <p:spPr>
          <a:xfrm>
            <a:off x="3184707" y="1554625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76ADACEE-8547-4863-BB7B-1823DDF30010}"/>
              </a:ext>
            </a:extLst>
          </p:cNvPr>
          <p:cNvSpPr txBox="1">
            <a:spLocks/>
          </p:cNvSpPr>
          <p:nvPr/>
        </p:nvSpPr>
        <p:spPr>
          <a:xfrm>
            <a:off x="5508209" y="1563866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7" name="Holder 2">
            <a:extLst>
              <a:ext uri="{FF2B5EF4-FFF2-40B4-BE49-F238E27FC236}">
                <a16:creationId xmlns:a16="http://schemas.microsoft.com/office/drawing/2014/main" id="{525E0AF9-83AD-41B3-A07E-CEC30337454D}"/>
              </a:ext>
            </a:extLst>
          </p:cNvPr>
          <p:cNvSpPr txBox="1">
            <a:spLocks/>
          </p:cNvSpPr>
          <p:nvPr/>
        </p:nvSpPr>
        <p:spPr>
          <a:xfrm>
            <a:off x="7825991" y="1534391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8" name="Holder 2">
            <a:extLst>
              <a:ext uri="{FF2B5EF4-FFF2-40B4-BE49-F238E27FC236}">
                <a16:creationId xmlns:a16="http://schemas.microsoft.com/office/drawing/2014/main" id="{EA4D33D2-6647-4678-B3FC-B27B085B74E3}"/>
              </a:ext>
            </a:extLst>
          </p:cNvPr>
          <p:cNvSpPr txBox="1">
            <a:spLocks/>
          </p:cNvSpPr>
          <p:nvPr/>
        </p:nvSpPr>
        <p:spPr>
          <a:xfrm>
            <a:off x="874157" y="1578149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0D530277-BD2F-404C-B55A-3AB0FEC242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84708" y="3888139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D1213F42-6454-4E3B-93DF-B97900AE8C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20305" y="3888139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5BDF3CFD-FCB1-4E47-9D7D-AFE52DCF2D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41968" y="3888139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E0999B4F-FDEB-4ACC-93F6-72E05BC8D08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78363" y="3888139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2BA3B67-A20B-4781-9F3F-AE6C123012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5601" y="425496"/>
            <a:ext cx="6079777" cy="877947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7FEB88C3-05FC-4DC2-B900-18797598C27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  <p:sp>
        <p:nvSpPr>
          <p:cNvPr id="16" name="Slide Number Placeholder 1">
            <a:extLst>
              <a:ext uri="{FF2B5EF4-FFF2-40B4-BE49-F238E27FC236}">
                <a16:creationId xmlns:a16="http://schemas.microsoft.com/office/drawing/2014/main" id="{2CF62188-E8C9-4A5C-841B-BCA1B8203FB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456476" y="6259132"/>
            <a:ext cx="457584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E481-F119-4779-95BA-5CEBB420F6D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3660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FEABF567-096A-42F0-AE74-D61D544CA6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5444" y="210918"/>
            <a:ext cx="11116251" cy="41907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54B054-444D-EC4A-AF55-0894E252B874}"/>
              </a:ext>
            </a:extLst>
          </p:cNvPr>
          <p:cNvSpPr/>
          <p:nvPr/>
        </p:nvSpPr>
        <p:spPr>
          <a:xfrm>
            <a:off x="543005" y="6126736"/>
            <a:ext cx="1936376" cy="6352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400"/>
          </a:p>
        </p:txBody>
      </p:sp>
    </p:spTree>
    <p:extLst>
      <p:ext uri="{BB962C8B-B14F-4D97-AF65-F5344CB8AC3E}">
        <p14:creationId xmlns:p14="http://schemas.microsoft.com/office/powerpoint/2010/main" val="4602001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eyscale Number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8594D93-D8DB-4DBD-B202-BD373E48BDF6}"/>
              </a:ext>
            </a:extLst>
          </p:cNvPr>
          <p:cNvSpPr/>
          <p:nvPr/>
        </p:nvSpPr>
        <p:spPr>
          <a:xfrm>
            <a:off x="-54262" y="2551056"/>
            <a:ext cx="11953729" cy="1293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3" name="Holder 2">
            <a:extLst>
              <a:ext uri="{FF2B5EF4-FFF2-40B4-BE49-F238E27FC236}">
                <a16:creationId xmlns:a16="http://schemas.microsoft.com/office/drawing/2014/main" id="{8C6FB638-CE15-42A2-8209-836B11F1A608}"/>
              </a:ext>
            </a:extLst>
          </p:cNvPr>
          <p:cNvSpPr txBox="1">
            <a:spLocks/>
          </p:cNvSpPr>
          <p:nvPr/>
        </p:nvSpPr>
        <p:spPr>
          <a:xfrm>
            <a:off x="3184707" y="1554625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4" name="Holder 2">
            <a:extLst>
              <a:ext uri="{FF2B5EF4-FFF2-40B4-BE49-F238E27FC236}">
                <a16:creationId xmlns:a16="http://schemas.microsoft.com/office/drawing/2014/main" id="{916B54C3-061A-49A5-9175-3FCA4212F2F1}"/>
              </a:ext>
            </a:extLst>
          </p:cNvPr>
          <p:cNvSpPr txBox="1">
            <a:spLocks/>
          </p:cNvSpPr>
          <p:nvPr/>
        </p:nvSpPr>
        <p:spPr>
          <a:xfrm>
            <a:off x="5508209" y="1563866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7</a:t>
            </a:r>
          </a:p>
        </p:txBody>
      </p:sp>
      <p:sp>
        <p:nvSpPr>
          <p:cNvPr id="5" name="Holder 2">
            <a:extLst>
              <a:ext uri="{FF2B5EF4-FFF2-40B4-BE49-F238E27FC236}">
                <a16:creationId xmlns:a16="http://schemas.microsoft.com/office/drawing/2014/main" id="{A74A839A-3BDB-4D50-B289-0F706A5C4045}"/>
              </a:ext>
            </a:extLst>
          </p:cNvPr>
          <p:cNvSpPr txBox="1">
            <a:spLocks/>
          </p:cNvSpPr>
          <p:nvPr/>
        </p:nvSpPr>
        <p:spPr>
          <a:xfrm>
            <a:off x="7825991" y="1534391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8</a:t>
            </a:r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323EB3B6-BA37-4E3A-A776-D25B72DBAA2B}"/>
              </a:ext>
            </a:extLst>
          </p:cNvPr>
          <p:cNvSpPr txBox="1">
            <a:spLocks/>
          </p:cNvSpPr>
          <p:nvPr/>
        </p:nvSpPr>
        <p:spPr>
          <a:xfrm>
            <a:off x="874157" y="1578149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6389ABC0-96FD-459C-A119-070E37308F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84708" y="3888139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D3CB7353-1577-4670-98CA-DF80CBBC73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20305" y="3888139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4A1B9086-F3CE-4226-A802-1041A36765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41968" y="3888139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5221CAE6-14CC-4751-BCB0-6944F317CA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78363" y="3888139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Holder 2">
            <a:extLst>
              <a:ext uri="{FF2B5EF4-FFF2-40B4-BE49-F238E27FC236}">
                <a16:creationId xmlns:a16="http://schemas.microsoft.com/office/drawing/2014/main" id="{5AE1D119-30E8-44F5-A14B-032131CF4CD0}"/>
              </a:ext>
            </a:extLst>
          </p:cNvPr>
          <p:cNvSpPr txBox="1">
            <a:spLocks/>
          </p:cNvSpPr>
          <p:nvPr/>
        </p:nvSpPr>
        <p:spPr>
          <a:xfrm>
            <a:off x="10163632" y="1534391"/>
            <a:ext cx="1735835" cy="186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20000" b="1">
                <a:latin typeface="+mn-lt"/>
                <a:ea typeface="+mj-ea"/>
                <a:cs typeface="+mj-cs"/>
              </a:defRPr>
            </a:lvl1pPr>
          </a:lstStyle>
          <a:p>
            <a:r>
              <a:rPr lang="en-NZ" sz="12128" kern="0" dirty="0">
                <a:solidFill>
                  <a:sysClr val="windowText" lastClr="000000"/>
                </a:solidFill>
              </a:rPr>
              <a:t>9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1B1B64E4-014A-44A0-B82F-EE38553837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163632" y="3892151"/>
            <a:ext cx="1735835" cy="193778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F78CA2F-4A91-45AF-A110-D6DD94F21C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5601" y="425496"/>
            <a:ext cx="6079777" cy="877947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D81CEF4-806D-4A2F-9FA9-275E009D209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  <p:sp>
        <p:nvSpPr>
          <p:cNvPr id="15" name="Slide Number Placeholder 1">
            <a:extLst>
              <a:ext uri="{FF2B5EF4-FFF2-40B4-BE49-F238E27FC236}">
                <a16:creationId xmlns:a16="http://schemas.microsoft.com/office/drawing/2014/main" id="{690EEA2B-5F37-41BE-9AA3-C3E4F2BDAA9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1456476" y="6259132"/>
            <a:ext cx="457584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E481-F119-4779-95BA-5CEBB420F6D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809223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ixed Content P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4">
            <a:extLst>
              <a:ext uri="{FF2B5EF4-FFF2-40B4-BE49-F238E27FC236}">
                <a16:creationId xmlns:a16="http://schemas.microsoft.com/office/drawing/2014/main" id="{BEFEF9D0-8B9F-4526-B64C-9451F0AA90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1748" y="1257237"/>
            <a:ext cx="4373821" cy="4620775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CD2D33-4655-44C7-A443-60CF4FC20F3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541468" y="1257237"/>
            <a:ext cx="5894933" cy="4620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C94A23-B592-456A-A892-024BB9A2B2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5601" y="425496"/>
            <a:ext cx="6079777" cy="877947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0D3EEA3C-5C87-4DBA-A9E5-44DB23980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B51B5171-D3FE-44C1-8CA2-4B16F063887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56476" y="6259132"/>
            <a:ext cx="457584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E481-F119-4779-95BA-5CEBB420F6D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442024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ixed Content P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4">
            <a:extLst>
              <a:ext uri="{FF2B5EF4-FFF2-40B4-BE49-F238E27FC236}">
                <a16:creationId xmlns:a16="http://schemas.microsoft.com/office/drawing/2014/main" id="{0041C052-A32D-4857-932A-74B3DCC507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1750" y="1257237"/>
            <a:ext cx="4928353" cy="4620775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4A5A1399-CCAF-45B2-A197-811C1464BA1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10833" y="1257236"/>
            <a:ext cx="5129420" cy="1894517"/>
          </a:xfrm>
          <a:prstGeom prst="rect">
            <a:avLst/>
          </a:prstGeom>
        </p:spPr>
        <p:txBody>
          <a:bodyPr/>
          <a:lstStyle>
            <a:lvl1pPr>
              <a:defRPr sz="1456"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9FCB3B7-F5ED-4068-914E-14ABA2596720}"/>
              </a:ext>
            </a:extLst>
          </p:cNvPr>
          <p:cNvCxnSpPr/>
          <p:nvPr/>
        </p:nvCxnSpPr>
        <p:spPr>
          <a:xfrm>
            <a:off x="6142211" y="1257236"/>
            <a:ext cx="0" cy="189451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4605A03B-6C7E-4A02-8832-F927C02FD5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5601" y="425496"/>
            <a:ext cx="6079777" cy="877947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9659327-480A-4949-ACA9-D8075D632D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CC207232-17BB-4241-9109-0B742AC26BF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56476" y="6259132"/>
            <a:ext cx="457584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E481-F119-4779-95BA-5CEBB420F6D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449731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Ic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FA20C57A-9ABD-4F74-8FAF-7B2086E2379E}"/>
              </a:ext>
            </a:extLst>
          </p:cNvPr>
          <p:cNvSpPr/>
          <p:nvPr/>
        </p:nvSpPr>
        <p:spPr>
          <a:xfrm>
            <a:off x="3219593" y="2533760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7C31B02-FC64-4D6F-BC2A-9F2ED8E5B033}"/>
              </a:ext>
            </a:extLst>
          </p:cNvPr>
          <p:cNvSpPr/>
          <p:nvPr/>
        </p:nvSpPr>
        <p:spPr>
          <a:xfrm>
            <a:off x="4493225" y="2512371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4355814-1CA2-4368-BF57-FCFEDF0E8404}"/>
              </a:ext>
            </a:extLst>
          </p:cNvPr>
          <p:cNvSpPr/>
          <p:nvPr/>
        </p:nvSpPr>
        <p:spPr>
          <a:xfrm>
            <a:off x="5766861" y="2512371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DE710CC-A5C0-44D7-905E-81F6658A0CF0}"/>
              </a:ext>
            </a:extLst>
          </p:cNvPr>
          <p:cNvSpPr/>
          <p:nvPr/>
        </p:nvSpPr>
        <p:spPr>
          <a:xfrm>
            <a:off x="7040494" y="2504775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3D82575-D9DA-4EFA-ACDB-18DC778E7875}"/>
              </a:ext>
            </a:extLst>
          </p:cNvPr>
          <p:cNvSpPr/>
          <p:nvPr/>
        </p:nvSpPr>
        <p:spPr>
          <a:xfrm>
            <a:off x="8314130" y="2498509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573CF6C-7E08-415D-8E4D-C3A27EF31BD5}"/>
              </a:ext>
            </a:extLst>
          </p:cNvPr>
          <p:cNvSpPr/>
          <p:nvPr/>
        </p:nvSpPr>
        <p:spPr>
          <a:xfrm>
            <a:off x="9587763" y="2493048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65602D7-A1C5-4202-A2CE-DA5EF7F0421D}"/>
              </a:ext>
            </a:extLst>
          </p:cNvPr>
          <p:cNvSpPr/>
          <p:nvPr/>
        </p:nvSpPr>
        <p:spPr>
          <a:xfrm>
            <a:off x="10861397" y="2458637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D7F9C75-DE00-4858-A2CD-3870DD372BD4}"/>
              </a:ext>
            </a:extLst>
          </p:cNvPr>
          <p:cNvSpPr/>
          <p:nvPr/>
        </p:nvSpPr>
        <p:spPr>
          <a:xfrm>
            <a:off x="1945957" y="2512371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8BE922D-09DE-4B20-94E5-765475DCF552}"/>
              </a:ext>
            </a:extLst>
          </p:cNvPr>
          <p:cNvSpPr/>
          <p:nvPr/>
        </p:nvSpPr>
        <p:spPr>
          <a:xfrm>
            <a:off x="672323" y="2512371"/>
            <a:ext cx="970431" cy="970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CF793C30-6F1C-4D6E-A53E-C71AF67FD4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5601" y="425496"/>
            <a:ext cx="6079777" cy="877947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E7CC486A-463F-4261-965E-DB2A8AAB5C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85302" y="6161903"/>
            <a:ext cx="1571173" cy="46207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NZ" dirty="0"/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9AE46F75-8983-4F87-8A41-F7F5F8C9022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56476" y="6259132"/>
            <a:ext cx="457584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E481-F119-4779-95BA-5CEBB420F6D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46922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63B92E-641F-4A8D-95A4-3CEF0F6BB4D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56476" y="6259132"/>
            <a:ext cx="457584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E481-F119-4779-95BA-5CEBB420F6D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118823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A45F6C-DC3A-4CAA-83A1-C38398F696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56476" y="6259132"/>
            <a:ext cx="457584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E481-F119-4779-95BA-5CEBB420F6D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120424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300881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624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k object 16">
            <a:extLst>
              <a:ext uri="{FF2B5EF4-FFF2-40B4-BE49-F238E27FC236}">
                <a16:creationId xmlns:a16="http://schemas.microsoft.com/office/drawing/2014/main" id="{0ED4E68C-09E4-4400-98A8-E94F84A9786B}"/>
              </a:ext>
            </a:extLst>
          </p:cNvPr>
          <p:cNvSpPr/>
          <p:nvPr/>
        </p:nvSpPr>
        <p:spPr>
          <a:xfrm>
            <a:off x="0" y="2"/>
            <a:ext cx="12192000" cy="68576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F4607"/>
          </a:solidFill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0EFDB103-9B3E-4126-8291-E21320624AEB}"/>
              </a:ext>
            </a:extLst>
          </p:cNvPr>
          <p:cNvSpPr/>
          <p:nvPr/>
        </p:nvSpPr>
        <p:spPr>
          <a:xfrm>
            <a:off x="1105214" y="1425797"/>
            <a:ext cx="9751701" cy="4006409"/>
          </a:xfrm>
          <a:custGeom>
            <a:avLst/>
            <a:gdLst/>
            <a:ahLst/>
            <a:cxnLst/>
            <a:rect l="l" t="t" r="r" b="b"/>
            <a:pathLst>
              <a:path w="2292985" h="3234054">
                <a:moveTo>
                  <a:pt x="2135479" y="3233788"/>
                </a:moveTo>
                <a:lnTo>
                  <a:pt x="2241613" y="3233788"/>
                </a:lnTo>
                <a:lnTo>
                  <a:pt x="2292413" y="3233788"/>
                </a:lnTo>
                <a:lnTo>
                  <a:pt x="2292413" y="3182988"/>
                </a:lnTo>
                <a:lnTo>
                  <a:pt x="2292413" y="50799"/>
                </a:lnTo>
                <a:lnTo>
                  <a:pt x="2292413" y="0"/>
                </a:lnTo>
                <a:lnTo>
                  <a:pt x="2241613" y="0"/>
                </a:lnTo>
                <a:lnTo>
                  <a:pt x="50800" y="0"/>
                </a:lnTo>
                <a:lnTo>
                  <a:pt x="0" y="0"/>
                </a:lnTo>
                <a:lnTo>
                  <a:pt x="0" y="50799"/>
                </a:lnTo>
                <a:lnTo>
                  <a:pt x="0" y="3182988"/>
                </a:lnTo>
                <a:lnTo>
                  <a:pt x="0" y="3233788"/>
                </a:lnTo>
                <a:lnTo>
                  <a:pt x="50800" y="3233788"/>
                </a:lnTo>
                <a:lnTo>
                  <a:pt x="1826171" y="3233788"/>
                </a:lnTo>
              </a:path>
            </a:pathLst>
          </a:custGeom>
          <a:ln w="476250">
            <a:solidFill>
              <a:srgbClr val="C00000">
                <a:alpha val="22000"/>
              </a:srgbClr>
            </a:solidFill>
            <a:miter lim="800000"/>
          </a:ln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3B152DDE-9B52-4467-B3B5-EEB45B8136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45307" y="2782093"/>
            <a:ext cx="4671512" cy="1108932"/>
          </a:xfrm>
          <a:prstGeom prst="rect">
            <a:avLst/>
          </a:prstGeom>
        </p:spPr>
        <p:txBody>
          <a:bodyPr/>
          <a:lstStyle>
            <a:lvl1pPr>
              <a:defRPr sz="3639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326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k object 16">
            <a:extLst>
              <a:ext uri="{FF2B5EF4-FFF2-40B4-BE49-F238E27FC236}">
                <a16:creationId xmlns:a16="http://schemas.microsoft.com/office/drawing/2014/main" id="{0ED4E68C-09E4-4400-98A8-E94F84A9786B}"/>
              </a:ext>
            </a:extLst>
          </p:cNvPr>
          <p:cNvSpPr/>
          <p:nvPr/>
        </p:nvSpPr>
        <p:spPr>
          <a:xfrm>
            <a:off x="0" y="2"/>
            <a:ext cx="12192000" cy="68576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F4607"/>
          </a:solidFill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3B152DDE-9B52-4467-B3B5-EEB45B8136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45307" y="2782093"/>
            <a:ext cx="4671512" cy="1108932"/>
          </a:xfrm>
          <a:prstGeom prst="rect">
            <a:avLst/>
          </a:prstGeom>
        </p:spPr>
        <p:txBody>
          <a:bodyPr/>
          <a:lstStyle>
            <a:lvl1pPr>
              <a:defRPr sz="3639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4A694B74-6719-4410-8B34-E8071BDB2249}"/>
              </a:ext>
            </a:extLst>
          </p:cNvPr>
          <p:cNvSpPr/>
          <p:nvPr/>
        </p:nvSpPr>
        <p:spPr>
          <a:xfrm>
            <a:off x="-2264901" y="-960736"/>
            <a:ext cx="11820417" cy="5914592"/>
          </a:xfrm>
          <a:custGeom>
            <a:avLst/>
            <a:gdLst>
              <a:gd name="connsiteX0" fmla="*/ 2069637 w 2292413"/>
              <a:gd name="connsiteY0" fmla="*/ 3248110 h 3248110"/>
              <a:gd name="connsiteX1" fmla="*/ 2241613 w 2292413"/>
              <a:gd name="connsiteY1" fmla="*/ 3233788 h 3248110"/>
              <a:gd name="connsiteX2" fmla="*/ 2292413 w 2292413"/>
              <a:gd name="connsiteY2" fmla="*/ 3233788 h 3248110"/>
              <a:gd name="connsiteX3" fmla="*/ 2292413 w 2292413"/>
              <a:gd name="connsiteY3" fmla="*/ 3182988 h 3248110"/>
              <a:gd name="connsiteX4" fmla="*/ 2292413 w 2292413"/>
              <a:gd name="connsiteY4" fmla="*/ 50799 h 3248110"/>
              <a:gd name="connsiteX5" fmla="*/ 2292413 w 2292413"/>
              <a:gd name="connsiteY5" fmla="*/ 0 h 3248110"/>
              <a:gd name="connsiteX6" fmla="*/ 2241613 w 2292413"/>
              <a:gd name="connsiteY6" fmla="*/ 0 h 3248110"/>
              <a:gd name="connsiteX7" fmla="*/ 50800 w 2292413"/>
              <a:gd name="connsiteY7" fmla="*/ 0 h 3248110"/>
              <a:gd name="connsiteX8" fmla="*/ 0 w 2292413"/>
              <a:gd name="connsiteY8" fmla="*/ 0 h 3248110"/>
              <a:gd name="connsiteX9" fmla="*/ 0 w 2292413"/>
              <a:gd name="connsiteY9" fmla="*/ 50799 h 3248110"/>
              <a:gd name="connsiteX10" fmla="*/ 0 w 2292413"/>
              <a:gd name="connsiteY10" fmla="*/ 3182988 h 3248110"/>
              <a:gd name="connsiteX11" fmla="*/ 0 w 2292413"/>
              <a:gd name="connsiteY11" fmla="*/ 3233788 h 3248110"/>
              <a:gd name="connsiteX12" fmla="*/ 50800 w 2292413"/>
              <a:gd name="connsiteY12" fmla="*/ 3233788 h 3248110"/>
              <a:gd name="connsiteX13" fmla="*/ 1826171 w 2292413"/>
              <a:gd name="connsiteY13" fmla="*/ 3233788 h 3248110"/>
              <a:gd name="connsiteX0" fmla="*/ 1979296 w 2292413"/>
              <a:gd name="connsiteY0" fmla="*/ 3233788 h 3233788"/>
              <a:gd name="connsiteX1" fmla="*/ 2241613 w 2292413"/>
              <a:gd name="connsiteY1" fmla="*/ 3233788 h 3233788"/>
              <a:gd name="connsiteX2" fmla="*/ 2292413 w 2292413"/>
              <a:gd name="connsiteY2" fmla="*/ 3233788 h 3233788"/>
              <a:gd name="connsiteX3" fmla="*/ 2292413 w 2292413"/>
              <a:gd name="connsiteY3" fmla="*/ 3182988 h 3233788"/>
              <a:gd name="connsiteX4" fmla="*/ 2292413 w 2292413"/>
              <a:gd name="connsiteY4" fmla="*/ 50799 h 3233788"/>
              <a:gd name="connsiteX5" fmla="*/ 2292413 w 2292413"/>
              <a:gd name="connsiteY5" fmla="*/ 0 h 3233788"/>
              <a:gd name="connsiteX6" fmla="*/ 2241613 w 2292413"/>
              <a:gd name="connsiteY6" fmla="*/ 0 h 3233788"/>
              <a:gd name="connsiteX7" fmla="*/ 50800 w 2292413"/>
              <a:gd name="connsiteY7" fmla="*/ 0 h 3233788"/>
              <a:gd name="connsiteX8" fmla="*/ 0 w 2292413"/>
              <a:gd name="connsiteY8" fmla="*/ 0 h 3233788"/>
              <a:gd name="connsiteX9" fmla="*/ 0 w 2292413"/>
              <a:gd name="connsiteY9" fmla="*/ 50799 h 3233788"/>
              <a:gd name="connsiteX10" fmla="*/ 0 w 2292413"/>
              <a:gd name="connsiteY10" fmla="*/ 3182988 h 3233788"/>
              <a:gd name="connsiteX11" fmla="*/ 0 w 2292413"/>
              <a:gd name="connsiteY11" fmla="*/ 3233788 h 3233788"/>
              <a:gd name="connsiteX12" fmla="*/ 50800 w 2292413"/>
              <a:gd name="connsiteY12" fmla="*/ 3233788 h 3233788"/>
              <a:gd name="connsiteX13" fmla="*/ 1826171 w 2292413"/>
              <a:gd name="connsiteY13" fmla="*/ 3233788 h 3233788"/>
              <a:gd name="connsiteX0" fmla="*/ 1979296 w 2292413"/>
              <a:gd name="connsiteY0" fmla="*/ 3233788 h 3233788"/>
              <a:gd name="connsiteX1" fmla="*/ 2241613 w 2292413"/>
              <a:gd name="connsiteY1" fmla="*/ 3233788 h 3233788"/>
              <a:gd name="connsiteX2" fmla="*/ 2292413 w 2292413"/>
              <a:gd name="connsiteY2" fmla="*/ 3233788 h 3233788"/>
              <a:gd name="connsiteX3" fmla="*/ 2292413 w 2292413"/>
              <a:gd name="connsiteY3" fmla="*/ 3182988 h 3233788"/>
              <a:gd name="connsiteX4" fmla="*/ 2292413 w 2292413"/>
              <a:gd name="connsiteY4" fmla="*/ 50799 h 3233788"/>
              <a:gd name="connsiteX5" fmla="*/ 2292413 w 2292413"/>
              <a:gd name="connsiteY5" fmla="*/ 0 h 3233788"/>
              <a:gd name="connsiteX6" fmla="*/ 2241613 w 2292413"/>
              <a:gd name="connsiteY6" fmla="*/ 0 h 3233788"/>
              <a:gd name="connsiteX7" fmla="*/ 50800 w 2292413"/>
              <a:gd name="connsiteY7" fmla="*/ 0 h 3233788"/>
              <a:gd name="connsiteX8" fmla="*/ 0 w 2292413"/>
              <a:gd name="connsiteY8" fmla="*/ 0 h 3233788"/>
              <a:gd name="connsiteX9" fmla="*/ 0 w 2292413"/>
              <a:gd name="connsiteY9" fmla="*/ 50799 h 3233788"/>
              <a:gd name="connsiteX10" fmla="*/ 0 w 2292413"/>
              <a:gd name="connsiteY10" fmla="*/ 3182988 h 3233788"/>
              <a:gd name="connsiteX11" fmla="*/ 0 w 2292413"/>
              <a:gd name="connsiteY11" fmla="*/ 3233788 h 3233788"/>
              <a:gd name="connsiteX12" fmla="*/ 50800 w 2292413"/>
              <a:gd name="connsiteY12" fmla="*/ 3233788 h 3233788"/>
              <a:gd name="connsiteX13" fmla="*/ 1217192 w 2292413"/>
              <a:gd name="connsiteY13" fmla="*/ 3233788 h 3233788"/>
              <a:gd name="connsiteX0" fmla="*/ 1630678 w 2292413"/>
              <a:gd name="connsiteY0" fmla="*/ 3233788 h 3233788"/>
              <a:gd name="connsiteX1" fmla="*/ 2241613 w 2292413"/>
              <a:gd name="connsiteY1" fmla="*/ 3233788 h 3233788"/>
              <a:gd name="connsiteX2" fmla="*/ 2292413 w 2292413"/>
              <a:gd name="connsiteY2" fmla="*/ 3233788 h 3233788"/>
              <a:gd name="connsiteX3" fmla="*/ 2292413 w 2292413"/>
              <a:gd name="connsiteY3" fmla="*/ 3182988 h 3233788"/>
              <a:gd name="connsiteX4" fmla="*/ 2292413 w 2292413"/>
              <a:gd name="connsiteY4" fmla="*/ 50799 h 3233788"/>
              <a:gd name="connsiteX5" fmla="*/ 2292413 w 2292413"/>
              <a:gd name="connsiteY5" fmla="*/ 0 h 3233788"/>
              <a:gd name="connsiteX6" fmla="*/ 2241613 w 2292413"/>
              <a:gd name="connsiteY6" fmla="*/ 0 h 3233788"/>
              <a:gd name="connsiteX7" fmla="*/ 50800 w 2292413"/>
              <a:gd name="connsiteY7" fmla="*/ 0 h 3233788"/>
              <a:gd name="connsiteX8" fmla="*/ 0 w 2292413"/>
              <a:gd name="connsiteY8" fmla="*/ 0 h 3233788"/>
              <a:gd name="connsiteX9" fmla="*/ 0 w 2292413"/>
              <a:gd name="connsiteY9" fmla="*/ 50799 h 3233788"/>
              <a:gd name="connsiteX10" fmla="*/ 0 w 2292413"/>
              <a:gd name="connsiteY10" fmla="*/ 3182988 h 3233788"/>
              <a:gd name="connsiteX11" fmla="*/ 0 w 2292413"/>
              <a:gd name="connsiteY11" fmla="*/ 3233788 h 3233788"/>
              <a:gd name="connsiteX12" fmla="*/ 50800 w 2292413"/>
              <a:gd name="connsiteY12" fmla="*/ 3233788 h 3233788"/>
              <a:gd name="connsiteX13" fmla="*/ 1217192 w 2292413"/>
              <a:gd name="connsiteY13" fmla="*/ 3233788 h 3233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92413" h="3233788">
                <a:moveTo>
                  <a:pt x="1630678" y="3233788"/>
                </a:moveTo>
                <a:lnTo>
                  <a:pt x="2241613" y="3233788"/>
                </a:lnTo>
                <a:lnTo>
                  <a:pt x="2292413" y="3233788"/>
                </a:lnTo>
                <a:lnTo>
                  <a:pt x="2292413" y="3182988"/>
                </a:lnTo>
                <a:lnTo>
                  <a:pt x="2292413" y="50799"/>
                </a:lnTo>
                <a:lnTo>
                  <a:pt x="2292413" y="0"/>
                </a:lnTo>
                <a:lnTo>
                  <a:pt x="2241613" y="0"/>
                </a:lnTo>
                <a:lnTo>
                  <a:pt x="50800" y="0"/>
                </a:lnTo>
                <a:lnTo>
                  <a:pt x="0" y="0"/>
                </a:lnTo>
                <a:lnTo>
                  <a:pt x="0" y="50799"/>
                </a:lnTo>
                <a:lnTo>
                  <a:pt x="0" y="3182988"/>
                </a:lnTo>
                <a:lnTo>
                  <a:pt x="0" y="3233788"/>
                </a:lnTo>
                <a:lnTo>
                  <a:pt x="50800" y="3233788"/>
                </a:lnTo>
                <a:lnTo>
                  <a:pt x="1217192" y="3233788"/>
                </a:lnTo>
              </a:path>
            </a:pathLst>
          </a:custGeom>
          <a:ln w="3175000">
            <a:solidFill>
              <a:schemeClr val="tx1">
                <a:lumMod val="95000"/>
                <a:lumOff val="5000"/>
                <a:alpha val="10000"/>
              </a:schemeClr>
            </a:solidFill>
            <a:miter lim="800000"/>
          </a:ln>
        </p:spPr>
        <p:txBody>
          <a:bodyPr wrap="square" lIns="0" tIns="0" rIns="0" bIns="0" rtlCol="0"/>
          <a:lstStyle/>
          <a:p>
            <a:endParaRPr sz="496"/>
          </a:p>
        </p:txBody>
      </p:sp>
    </p:spTree>
    <p:extLst>
      <p:ext uri="{BB962C8B-B14F-4D97-AF65-F5344CB8AC3E}">
        <p14:creationId xmlns:p14="http://schemas.microsoft.com/office/powerpoint/2010/main" val="343112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"/>
            <a:ext cx="12192000" cy="68576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30916"/>
          </a:solidFill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54B42674-3766-4181-B6B5-2BB66794CA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45307" y="2782093"/>
            <a:ext cx="4671512" cy="1108932"/>
          </a:xfrm>
          <a:prstGeom prst="rect">
            <a:avLst/>
          </a:prstGeom>
        </p:spPr>
        <p:txBody>
          <a:bodyPr/>
          <a:lstStyle>
            <a:lvl1pPr>
              <a:defRPr sz="3639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6ACB5D77-26DF-46E7-9BDF-02A66AE88DC0}"/>
              </a:ext>
            </a:extLst>
          </p:cNvPr>
          <p:cNvSpPr/>
          <p:nvPr/>
        </p:nvSpPr>
        <p:spPr>
          <a:xfrm>
            <a:off x="-2499242" y="-960736"/>
            <a:ext cx="11820417" cy="5822176"/>
          </a:xfrm>
          <a:custGeom>
            <a:avLst/>
            <a:gdLst>
              <a:gd name="connsiteX0" fmla="*/ 2069637 w 2292413"/>
              <a:gd name="connsiteY0" fmla="*/ 3248110 h 3248110"/>
              <a:gd name="connsiteX1" fmla="*/ 2241613 w 2292413"/>
              <a:gd name="connsiteY1" fmla="*/ 3233788 h 3248110"/>
              <a:gd name="connsiteX2" fmla="*/ 2292413 w 2292413"/>
              <a:gd name="connsiteY2" fmla="*/ 3233788 h 3248110"/>
              <a:gd name="connsiteX3" fmla="*/ 2292413 w 2292413"/>
              <a:gd name="connsiteY3" fmla="*/ 3182988 h 3248110"/>
              <a:gd name="connsiteX4" fmla="*/ 2292413 w 2292413"/>
              <a:gd name="connsiteY4" fmla="*/ 50799 h 3248110"/>
              <a:gd name="connsiteX5" fmla="*/ 2292413 w 2292413"/>
              <a:gd name="connsiteY5" fmla="*/ 0 h 3248110"/>
              <a:gd name="connsiteX6" fmla="*/ 2241613 w 2292413"/>
              <a:gd name="connsiteY6" fmla="*/ 0 h 3248110"/>
              <a:gd name="connsiteX7" fmla="*/ 50800 w 2292413"/>
              <a:gd name="connsiteY7" fmla="*/ 0 h 3248110"/>
              <a:gd name="connsiteX8" fmla="*/ 0 w 2292413"/>
              <a:gd name="connsiteY8" fmla="*/ 0 h 3248110"/>
              <a:gd name="connsiteX9" fmla="*/ 0 w 2292413"/>
              <a:gd name="connsiteY9" fmla="*/ 50799 h 3248110"/>
              <a:gd name="connsiteX10" fmla="*/ 0 w 2292413"/>
              <a:gd name="connsiteY10" fmla="*/ 3182988 h 3248110"/>
              <a:gd name="connsiteX11" fmla="*/ 0 w 2292413"/>
              <a:gd name="connsiteY11" fmla="*/ 3233788 h 3248110"/>
              <a:gd name="connsiteX12" fmla="*/ 50800 w 2292413"/>
              <a:gd name="connsiteY12" fmla="*/ 3233788 h 3248110"/>
              <a:gd name="connsiteX13" fmla="*/ 1826171 w 2292413"/>
              <a:gd name="connsiteY13" fmla="*/ 3233788 h 3248110"/>
              <a:gd name="connsiteX0" fmla="*/ 1979296 w 2292413"/>
              <a:gd name="connsiteY0" fmla="*/ 3233788 h 3233788"/>
              <a:gd name="connsiteX1" fmla="*/ 2241613 w 2292413"/>
              <a:gd name="connsiteY1" fmla="*/ 3233788 h 3233788"/>
              <a:gd name="connsiteX2" fmla="*/ 2292413 w 2292413"/>
              <a:gd name="connsiteY2" fmla="*/ 3233788 h 3233788"/>
              <a:gd name="connsiteX3" fmla="*/ 2292413 w 2292413"/>
              <a:gd name="connsiteY3" fmla="*/ 3182988 h 3233788"/>
              <a:gd name="connsiteX4" fmla="*/ 2292413 w 2292413"/>
              <a:gd name="connsiteY4" fmla="*/ 50799 h 3233788"/>
              <a:gd name="connsiteX5" fmla="*/ 2292413 w 2292413"/>
              <a:gd name="connsiteY5" fmla="*/ 0 h 3233788"/>
              <a:gd name="connsiteX6" fmla="*/ 2241613 w 2292413"/>
              <a:gd name="connsiteY6" fmla="*/ 0 h 3233788"/>
              <a:gd name="connsiteX7" fmla="*/ 50800 w 2292413"/>
              <a:gd name="connsiteY7" fmla="*/ 0 h 3233788"/>
              <a:gd name="connsiteX8" fmla="*/ 0 w 2292413"/>
              <a:gd name="connsiteY8" fmla="*/ 0 h 3233788"/>
              <a:gd name="connsiteX9" fmla="*/ 0 w 2292413"/>
              <a:gd name="connsiteY9" fmla="*/ 50799 h 3233788"/>
              <a:gd name="connsiteX10" fmla="*/ 0 w 2292413"/>
              <a:gd name="connsiteY10" fmla="*/ 3182988 h 3233788"/>
              <a:gd name="connsiteX11" fmla="*/ 0 w 2292413"/>
              <a:gd name="connsiteY11" fmla="*/ 3233788 h 3233788"/>
              <a:gd name="connsiteX12" fmla="*/ 50800 w 2292413"/>
              <a:gd name="connsiteY12" fmla="*/ 3233788 h 3233788"/>
              <a:gd name="connsiteX13" fmla="*/ 1826171 w 2292413"/>
              <a:gd name="connsiteY13" fmla="*/ 3233788 h 3233788"/>
              <a:gd name="connsiteX0" fmla="*/ 1979296 w 2292413"/>
              <a:gd name="connsiteY0" fmla="*/ 3233788 h 3233788"/>
              <a:gd name="connsiteX1" fmla="*/ 2241613 w 2292413"/>
              <a:gd name="connsiteY1" fmla="*/ 3233788 h 3233788"/>
              <a:gd name="connsiteX2" fmla="*/ 2292413 w 2292413"/>
              <a:gd name="connsiteY2" fmla="*/ 3233788 h 3233788"/>
              <a:gd name="connsiteX3" fmla="*/ 2292413 w 2292413"/>
              <a:gd name="connsiteY3" fmla="*/ 3182988 h 3233788"/>
              <a:gd name="connsiteX4" fmla="*/ 2292413 w 2292413"/>
              <a:gd name="connsiteY4" fmla="*/ 50799 h 3233788"/>
              <a:gd name="connsiteX5" fmla="*/ 2292413 w 2292413"/>
              <a:gd name="connsiteY5" fmla="*/ 0 h 3233788"/>
              <a:gd name="connsiteX6" fmla="*/ 2241613 w 2292413"/>
              <a:gd name="connsiteY6" fmla="*/ 0 h 3233788"/>
              <a:gd name="connsiteX7" fmla="*/ 50800 w 2292413"/>
              <a:gd name="connsiteY7" fmla="*/ 0 h 3233788"/>
              <a:gd name="connsiteX8" fmla="*/ 0 w 2292413"/>
              <a:gd name="connsiteY8" fmla="*/ 0 h 3233788"/>
              <a:gd name="connsiteX9" fmla="*/ 0 w 2292413"/>
              <a:gd name="connsiteY9" fmla="*/ 50799 h 3233788"/>
              <a:gd name="connsiteX10" fmla="*/ 0 w 2292413"/>
              <a:gd name="connsiteY10" fmla="*/ 3182988 h 3233788"/>
              <a:gd name="connsiteX11" fmla="*/ 0 w 2292413"/>
              <a:gd name="connsiteY11" fmla="*/ 3233788 h 3233788"/>
              <a:gd name="connsiteX12" fmla="*/ 50800 w 2292413"/>
              <a:gd name="connsiteY12" fmla="*/ 3233788 h 3233788"/>
              <a:gd name="connsiteX13" fmla="*/ 1217192 w 2292413"/>
              <a:gd name="connsiteY13" fmla="*/ 3233788 h 3233788"/>
              <a:gd name="connsiteX0" fmla="*/ 1630678 w 2292413"/>
              <a:gd name="connsiteY0" fmla="*/ 3233788 h 3233788"/>
              <a:gd name="connsiteX1" fmla="*/ 2241613 w 2292413"/>
              <a:gd name="connsiteY1" fmla="*/ 3233788 h 3233788"/>
              <a:gd name="connsiteX2" fmla="*/ 2292413 w 2292413"/>
              <a:gd name="connsiteY2" fmla="*/ 3233788 h 3233788"/>
              <a:gd name="connsiteX3" fmla="*/ 2292413 w 2292413"/>
              <a:gd name="connsiteY3" fmla="*/ 3182988 h 3233788"/>
              <a:gd name="connsiteX4" fmla="*/ 2292413 w 2292413"/>
              <a:gd name="connsiteY4" fmla="*/ 50799 h 3233788"/>
              <a:gd name="connsiteX5" fmla="*/ 2292413 w 2292413"/>
              <a:gd name="connsiteY5" fmla="*/ 0 h 3233788"/>
              <a:gd name="connsiteX6" fmla="*/ 2241613 w 2292413"/>
              <a:gd name="connsiteY6" fmla="*/ 0 h 3233788"/>
              <a:gd name="connsiteX7" fmla="*/ 50800 w 2292413"/>
              <a:gd name="connsiteY7" fmla="*/ 0 h 3233788"/>
              <a:gd name="connsiteX8" fmla="*/ 0 w 2292413"/>
              <a:gd name="connsiteY8" fmla="*/ 0 h 3233788"/>
              <a:gd name="connsiteX9" fmla="*/ 0 w 2292413"/>
              <a:gd name="connsiteY9" fmla="*/ 50799 h 3233788"/>
              <a:gd name="connsiteX10" fmla="*/ 0 w 2292413"/>
              <a:gd name="connsiteY10" fmla="*/ 3182988 h 3233788"/>
              <a:gd name="connsiteX11" fmla="*/ 0 w 2292413"/>
              <a:gd name="connsiteY11" fmla="*/ 3233788 h 3233788"/>
              <a:gd name="connsiteX12" fmla="*/ 50800 w 2292413"/>
              <a:gd name="connsiteY12" fmla="*/ 3233788 h 3233788"/>
              <a:gd name="connsiteX13" fmla="*/ 1217192 w 2292413"/>
              <a:gd name="connsiteY13" fmla="*/ 3233788 h 3233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92413" h="3233788">
                <a:moveTo>
                  <a:pt x="1630678" y="3233788"/>
                </a:moveTo>
                <a:lnTo>
                  <a:pt x="2241613" y="3233788"/>
                </a:lnTo>
                <a:lnTo>
                  <a:pt x="2292413" y="3233788"/>
                </a:lnTo>
                <a:lnTo>
                  <a:pt x="2292413" y="3182988"/>
                </a:lnTo>
                <a:lnTo>
                  <a:pt x="2292413" y="50799"/>
                </a:lnTo>
                <a:lnTo>
                  <a:pt x="2292413" y="0"/>
                </a:lnTo>
                <a:lnTo>
                  <a:pt x="2241613" y="0"/>
                </a:lnTo>
                <a:lnTo>
                  <a:pt x="50800" y="0"/>
                </a:lnTo>
                <a:lnTo>
                  <a:pt x="0" y="0"/>
                </a:lnTo>
                <a:lnTo>
                  <a:pt x="0" y="50799"/>
                </a:lnTo>
                <a:lnTo>
                  <a:pt x="0" y="3182988"/>
                </a:lnTo>
                <a:lnTo>
                  <a:pt x="0" y="3233788"/>
                </a:lnTo>
                <a:lnTo>
                  <a:pt x="50800" y="3233788"/>
                </a:lnTo>
                <a:lnTo>
                  <a:pt x="1217192" y="3233788"/>
                </a:lnTo>
              </a:path>
            </a:pathLst>
          </a:custGeom>
          <a:ln w="3175000">
            <a:solidFill>
              <a:schemeClr val="bg1">
                <a:lumMod val="50000"/>
                <a:alpha val="28000"/>
              </a:schemeClr>
            </a:solidFill>
            <a:miter lim="800000"/>
          </a:ln>
        </p:spPr>
        <p:txBody>
          <a:bodyPr wrap="square" lIns="0" tIns="0" rIns="0" bIns="0" rtlCol="0"/>
          <a:lstStyle/>
          <a:p>
            <a:endParaRPr sz="496"/>
          </a:p>
        </p:txBody>
      </p:sp>
    </p:spTree>
    <p:extLst>
      <p:ext uri="{BB962C8B-B14F-4D97-AF65-F5344CB8AC3E}">
        <p14:creationId xmlns:p14="http://schemas.microsoft.com/office/powerpoint/2010/main" val="95607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Dark Title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"/>
            <a:ext cx="12192000" cy="68576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F3973046-94B9-4409-9DB2-33111CD698D1}"/>
              </a:ext>
            </a:extLst>
          </p:cNvPr>
          <p:cNvSpPr/>
          <p:nvPr/>
        </p:nvSpPr>
        <p:spPr>
          <a:xfrm>
            <a:off x="1105214" y="1425797"/>
            <a:ext cx="9751701" cy="4006409"/>
          </a:xfrm>
          <a:custGeom>
            <a:avLst/>
            <a:gdLst/>
            <a:ahLst/>
            <a:cxnLst/>
            <a:rect l="l" t="t" r="r" b="b"/>
            <a:pathLst>
              <a:path w="2292985" h="3234054">
                <a:moveTo>
                  <a:pt x="2135479" y="3233788"/>
                </a:moveTo>
                <a:lnTo>
                  <a:pt x="2241613" y="3233788"/>
                </a:lnTo>
                <a:lnTo>
                  <a:pt x="2292413" y="3233788"/>
                </a:lnTo>
                <a:lnTo>
                  <a:pt x="2292413" y="3182988"/>
                </a:lnTo>
                <a:lnTo>
                  <a:pt x="2292413" y="50799"/>
                </a:lnTo>
                <a:lnTo>
                  <a:pt x="2292413" y="0"/>
                </a:lnTo>
                <a:lnTo>
                  <a:pt x="2241613" y="0"/>
                </a:lnTo>
                <a:lnTo>
                  <a:pt x="50800" y="0"/>
                </a:lnTo>
                <a:lnTo>
                  <a:pt x="0" y="0"/>
                </a:lnTo>
                <a:lnTo>
                  <a:pt x="0" y="50799"/>
                </a:lnTo>
                <a:lnTo>
                  <a:pt x="0" y="3182988"/>
                </a:lnTo>
                <a:lnTo>
                  <a:pt x="0" y="3233788"/>
                </a:lnTo>
                <a:lnTo>
                  <a:pt x="50800" y="3233788"/>
                </a:lnTo>
                <a:lnTo>
                  <a:pt x="1826171" y="3233788"/>
                </a:lnTo>
              </a:path>
            </a:pathLst>
          </a:custGeom>
          <a:ln w="476250">
            <a:solidFill>
              <a:srgbClr val="FFFFFF">
                <a:alpha val="13000"/>
              </a:srgbClr>
            </a:solidFill>
            <a:miter lim="800000"/>
          </a:ln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54B42674-3766-4181-B6B5-2BB66794CA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45307" y="2874343"/>
            <a:ext cx="4671512" cy="1108932"/>
          </a:xfrm>
          <a:prstGeom prst="rect">
            <a:avLst/>
          </a:prstGeom>
        </p:spPr>
        <p:txBody>
          <a:bodyPr/>
          <a:lstStyle>
            <a:lvl1pPr>
              <a:defRPr sz="3639" b="1">
                <a:solidFill>
                  <a:schemeClr val="accent4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C668B386-D672-440D-B814-587653F1BD80}"/>
              </a:ext>
            </a:extLst>
          </p:cNvPr>
          <p:cNvSpPr/>
          <p:nvPr/>
        </p:nvSpPr>
        <p:spPr>
          <a:xfrm>
            <a:off x="-2264901" y="-960736"/>
            <a:ext cx="11820417" cy="5914592"/>
          </a:xfrm>
          <a:custGeom>
            <a:avLst/>
            <a:gdLst>
              <a:gd name="connsiteX0" fmla="*/ 2069637 w 2292413"/>
              <a:gd name="connsiteY0" fmla="*/ 3248110 h 3248110"/>
              <a:gd name="connsiteX1" fmla="*/ 2241613 w 2292413"/>
              <a:gd name="connsiteY1" fmla="*/ 3233788 h 3248110"/>
              <a:gd name="connsiteX2" fmla="*/ 2292413 w 2292413"/>
              <a:gd name="connsiteY2" fmla="*/ 3233788 h 3248110"/>
              <a:gd name="connsiteX3" fmla="*/ 2292413 w 2292413"/>
              <a:gd name="connsiteY3" fmla="*/ 3182988 h 3248110"/>
              <a:gd name="connsiteX4" fmla="*/ 2292413 w 2292413"/>
              <a:gd name="connsiteY4" fmla="*/ 50799 h 3248110"/>
              <a:gd name="connsiteX5" fmla="*/ 2292413 w 2292413"/>
              <a:gd name="connsiteY5" fmla="*/ 0 h 3248110"/>
              <a:gd name="connsiteX6" fmla="*/ 2241613 w 2292413"/>
              <a:gd name="connsiteY6" fmla="*/ 0 h 3248110"/>
              <a:gd name="connsiteX7" fmla="*/ 50800 w 2292413"/>
              <a:gd name="connsiteY7" fmla="*/ 0 h 3248110"/>
              <a:gd name="connsiteX8" fmla="*/ 0 w 2292413"/>
              <a:gd name="connsiteY8" fmla="*/ 0 h 3248110"/>
              <a:gd name="connsiteX9" fmla="*/ 0 w 2292413"/>
              <a:gd name="connsiteY9" fmla="*/ 50799 h 3248110"/>
              <a:gd name="connsiteX10" fmla="*/ 0 w 2292413"/>
              <a:gd name="connsiteY10" fmla="*/ 3182988 h 3248110"/>
              <a:gd name="connsiteX11" fmla="*/ 0 w 2292413"/>
              <a:gd name="connsiteY11" fmla="*/ 3233788 h 3248110"/>
              <a:gd name="connsiteX12" fmla="*/ 50800 w 2292413"/>
              <a:gd name="connsiteY12" fmla="*/ 3233788 h 3248110"/>
              <a:gd name="connsiteX13" fmla="*/ 1826171 w 2292413"/>
              <a:gd name="connsiteY13" fmla="*/ 3233788 h 3248110"/>
              <a:gd name="connsiteX0" fmla="*/ 1979296 w 2292413"/>
              <a:gd name="connsiteY0" fmla="*/ 3233788 h 3233788"/>
              <a:gd name="connsiteX1" fmla="*/ 2241613 w 2292413"/>
              <a:gd name="connsiteY1" fmla="*/ 3233788 h 3233788"/>
              <a:gd name="connsiteX2" fmla="*/ 2292413 w 2292413"/>
              <a:gd name="connsiteY2" fmla="*/ 3233788 h 3233788"/>
              <a:gd name="connsiteX3" fmla="*/ 2292413 w 2292413"/>
              <a:gd name="connsiteY3" fmla="*/ 3182988 h 3233788"/>
              <a:gd name="connsiteX4" fmla="*/ 2292413 w 2292413"/>
              <a:gd name="connsiteY4" fmla="*/ 50799 h 3233788"/>
              <a:gd name="connsiteX5" fmla="*/ 2292413 w 2292413"/>
              <a:gd name="connsiteY5" fmla="*/ 0 h 3233788"/>
              <a:gd name="connsiteX6" fmla="*/ 2241613 w 2292413"/>
              <a:gd name="connsiteY6" fmla="*/ 0 h 3233788"/>
              <a:gd name="connsiteX7" fmla="*/ 50800 w 2292413"/>
              <a:gd name="connsiteY7" fmla="*/ 0 h 3233788"/>
              <a:gd name="connsiteX8" fmla="*/ 0 w 2292413"/>
              <a:gd name="connsiteY8" fmla="*/ 0 h 3233788"/>
              <a:gd name="connsiteX9" fmla="*/ 0 w 2292413"/>
              <a:gd name="connsiteY9" fmla="*/ 50799 h 3233788"/>
              <a:gd name="connsiteX10" fmla="*/ 0 w 2292413"/>
              <a:gd name="connsiteY10" fmla="*/ 3182988 h 3233788"/>
              <a:gd name="connsiteX11" fmla="*/ 0 w 2292413"/>
              <a:gd name="connsiteY11" fmla="*/ 3233788 h 3233788"/>
              <a:gd name="connsiteX12" fmla="*/ 50800 w 2292413"/>
              <a:gd name="connsiteY12" fmla="*/ 3233788 h 3233788"/>
              <a:gd name="connsiteX13" fmla="*/ 1826171 w 2292413"/>
              <a:gd name="connsiteY13" fmla="*/ 3233788 h 3233788"/>
              <a:gd name="connsiteX0" fmla="*/ 1979296 w 2292413"/>
              <a:gd name="connsiteY0" fmla="*/ 3233788 h 3233788"/>
              <a:gd name="connsiteX1" fmla="*/ 2241613 w 2292413"/>
              <a:gd name="connsiteY1" fmla="*/ 3233788 h 3233788"/>
              <a:gd name="connsiteX2" fmla="*/ 2292413 w 2292413"/>
              <a:gd name="connsiteY2" fmla="*/ 3233788 h 3233788"/>
              <a:gd name="connsiteX3" fmla="*/ 2292413 w 2292413"/>
              <a:gd name="connsiteY3" fmla="*/ 3182988 h 3233788"/>
              <a:gd name="connsiteX4" fmla="*/ 2292413 w 2292413"/>
              <a:gd name="connsiteY4" fmla="*/ 50799 h 3233788"/>
              <a:gd name="connsiteX5" fmla="*/ 2292413 w 2292413"/>
              <a:gd name="connsiteY5" fmla="*/ 0 h 3233788"/>
              <a:gd name="connsiteX6" fmla="*/ 2241613 w 2292413"/>
              <a:gd name="connsiteY6" fmla="*/ 0 h 3233788"/>
              <a:gd name="connsiteX7" fmla="*/ 50800 w 2292413"/>
              <a:gd name="connsiteY7" fmla="*/ 0 h 3233788"/>
              <a:gd name="connsiteX8" fmla="*/ 0 w 2292413"/>
              <a:gd name="connsiteY8" fmla="*/ 0 h 3233788"/>
              <a:gd name="connsiteX9" fmla="*/ 0 w 2292413"/>
              <a:gd name="connsiteY9" fmla="*/ 50799 h 3233788"/>
              <a:gd name="connsiteX10" fmla="*/ 0 w 2292413"/>
              <a:gd name="connsiteY10" fmla="*/ 3182988 h 3233788"/>
              <a:gd name="connsiteX11" fmla="*/ 0 w 2292413"/>
              <a:gd name="connsiteY11" fmla="*/ 3233788 h 3233788"/>
              <a:gd name="connsiteX12" fmla="*/ 50800 w 2292413"/>
              <a:gd name="connsiteY12" fmla="*/ 3233788 h 3233788"/>
              <a:gd name="connsiteX13" fmla="*/ 1217192 w 2292413"/>
              <a:gd name="connsiteY13" fmla="*/ 3233788 h 3233788"/>
              <a:gd name="connsiteX0" fmla="*/ 1630678 w 2292413"/>
              <a:gd name="connsiteY0" fmla="*/ 3233788 h 3233788"/>
              <a:gd name="connsiteX1" fmla="*/ 2241613 w 2292413"/>
              <a:gd name="connsiteY1" fmla="*/ 3233788 h 3233788"/>
              <a:gd name="connsiteX2" fmla="*/ 2292413 w 2292413"/>
              <a:gd name="connsiteY2" fmla="*/ 3233788 h 3233788"/>
              <a:gd name="connsiteX3" fmla="*/ 2292413 w 2292413"/>
              <a:gd name="connsiteY3" fmla="*/ 3182988 h 3233788"/>
              <a:gd name="connsiteX4" fmla="*/ 2292413 w 2292413"/>
              <a:gd name="connsiteY4" fmla="*/ 50799 h 3233788"/>
              <a:gd name="connsiteX5" fmla="*/ 2292413 w 2292413"/>
              <a:gd name="connsiteY5" fmla="*/ 0 h 3233788"/>
              <a:gd name="connsiteX6" fmla="*/ 2241613 w 2292413"/>
              <a:gd name="connsiteY6" fmla="*/ 0 h 3233788"/>
              <a:gd name="connsiteX7" fmla="*/ 50800 w 2292413"/>
              <a:gd name="connsiteY7" fmla="*/ 0 h 3233788"/>
              <a:gd name="connsiteX8" fmla="*/ 0 w 2292413"/>
              <a:gd name="connsiteY8" fmla="*/ 0 h 3233788"/>
              <a:gd name="connsiteX9" fmla="*/ 0 w 2292413"/>
              <a:gd name="connsiteY9" fmla="*/ 50799 h 3233788"/>
              <a:gd name="connsiteX10" fmla="*/ 0 w 2292413"/>
              <a:gd name="connsiteY10" fmla="*/ 3182988 h 3233788"/>
              <a:gd name="connsiteX11" fmla="*/ 0 w 2292413"/>
              <a:gd name="connsiteY11" fmla="*/ 3233788 h 3233788"/>
              <a:gd name="connsiteX12" fmla="*/ 50800 w 2292413"/>
              <a:gd name="connsiteY12" fmla="*/ 3233788 h 3233788"/>
              <a:gd name="connsiteX13" fmla="*/ 1217192 w 2292413"/>
              <a:gd name="connsiteY13" fmla="*/ 3233788 h 3233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92413" h="3233788">
                <a:moveTo>
                  <a:pt x="1630678" y="3233788"/>
                </a:moveTo>
                <a:lnTo>
                  <a:pt x="2241613" y="3233788"/>
                </a:lnTo>
                <a:lnTo>
                  <a:pt x="2292413" y="3233788"/>
                </a:lnTo>
                <a:lnTo>
                  <a:pt x="2292413" y="3182988"/>
                </a:lnTo>
                <a:lnTo>
                  <a:pt x="2292413" y="50799"/>
                </a:lnTo>
                <a:lnTo>
                  <a:pt x="2292413" y="0"/>
                </a:lnTo>
                <a:lnTo>
                  <a:pt x="2241613" y="0"/>
                </a:lnTo>
                <a:lnTo>
                  <a:pt x="50800" y="0"/>
                </a:lnTo>
                <a:lnTo>
                  <a:pt x="0" y="0"/>
                </a:lnTo>
                <a:lnTo>
                  <a:pt x="0" y="50799"/>
                </a:lnTo>
                <a:lnTo>
                  <a:pt x="0" y="3182988"/>
                </a:lnTo>
                <a:lnTo>
                  <a:pt x="0" y="3233788"/>
                </a:lnTo>
                <a:lnTo>
                  <a:pt x="50800" y="3233788"/>
                </a:lnTo>
                <a:lnTo>
                  <a:pt x="1217192" y="3233788"/>
                </a:lnTo>
              </a:path>
            </a:pathLst>
          </a:custGeom>
          <a:ln w="3175000">
            <a:solidFill>
              <a:schemeClr val="accent6">
                <a:alpha val="20000"/>
              </a:schemeClr>
            </a:solidFill>
            <a:miter lim="800000"/>
          </a:ln>
        </p:spPr>
        <p:txBody>
          <a:bodyPr wrap="square" lIns="0" tIns="0" rIns="0" bIns="0" rtlCol="0"/>
          <a:lstStyle/>
          <a:p>
            <a:endParaRPr sz="4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20C0E-07C8-4D8E-8361-9FA5766855F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9E6DFDF-FE01-E544-B1AC-E94100F62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4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ange Stri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older 2">
            <a:extLst>
              <a:ext uri="{FF2B5EF4-FFF2-40B4-BE49-F238E27FC236}">
                <a16:creationId xmlns:a16="http://schemas.microsoft.com/office/drawing/2014/main" id="{267446A0-DA0B-4416-A6A1-9E57A4199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736" y="4414064"/>
            <a:ext cx="8370253" cy="223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456" b="1"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12" name="Holder 3">
            <a:extLst>
              <a:ext uri="{FF2B5EF4-FFF2-40B4-BE49-F238E27FC236}">
                <a16:creationId xmlns:a16="http://schemas.microsoft.com/office/drawing/2014/main" id="{361B6953-4306-454C-AFDA-510C0A205AFD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01920" y="4830739"/>
            <a:ext cx="10515923" cy="167972"/>
          </a:xfrm>
          <a:prstGeom prst="rect">
            <a:avLst/>
          </a:prstGeom>
        </p:spPr>
        <p:txBody>
          <a:bodyPr wrap="square" lIns="0" tIns="0" rIns="0" bIns="0" numCol="2">
            <a:spAutoFit/>
          </a:bodyPr>
          <a:lstStyle>
            <a:lvl1pPr>
              <a:defRPr sz="1092">
                <a:latin typeface="Montserrat" panose="00000500000000000000" pitchFamily="2" charset="0"/>
              </a:defRPr>
            </a:lvl1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9A93A9-51EC-44A4-93B7-8656B34F9FB8}"/>
              </a:ext>
            </a:extLst>
          </p:cNvPr>
          <p:cNvSpPr/>
          <p:nvPr/>
        </p:nvSpPr>
        <p:spPr>
          <a:xfrm>
            <a:off x="0" y="1303444"/>
            <a:ext cx="12192000" cy="2833923"/>
          </a:xfrm>
          <a:prstGeom prst="rect">
            <a:avLst/>
          </a:prstGeom>
          <a:solidFill>
            <a:srgbClr val="FF46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496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CC5F02D-0936-4C7C-8C89-B714C1BEEB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1922" y="498573"/>
            <a:ext cx="6330905" cy="708519"/>
          </a:xfrm>
          <a:prstGeom prst="rect">
            <a:avLst/>
          </a:prstGeom>
        </p:spPr>
        <p:txBody>
          <a:bodyPr/>
          <a:lstStyle>
            <a:lvl1pPr>
              <a:defRPr sz="2183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30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30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826BDBD1-5756-4CC3-BC4C-ABBC13BA423A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738" y="6293881"/>
            <a:ext cx="1092785" cy="371587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5E1B7A-A705-4EC0-9CFE-7E90DFB205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5927" y="6297249"/>
            <a:ext cx="2742815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6DFDF-FE01-E544-B1AC-E94100F62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4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60" r:id="rId28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277240" eaLnBrk="1" hangingPunct="1">
        <a:defRPr>
          <a:latin typeface="+mn-lt"/>
          <a:ea typeface="+mn-ea"/>
          <a:cs typeface="+mn-cs"/>
        </a:defRPr>
      </a:lvl2pPr>
      <a:lvl3pPr marL="554478" eaLnBrk="1" hangingPunct="1">
        <a:defRPr>
          <a:latin typeface="+mn-lt"/>
          <a:ea typeface="+mn-ea"/>
          <a:cs typeface="+mn-cs"/>
        </a:defRPr>
      </a:lvl3pPr>
      <a:lvl4pPr marL="831718" eaLnBrk="1" hangingPunct="1">
        <a:defRPr>
          <a:latin typeface="+mn-lt"/>
          <a:ea typeface="+mn-ea"/>
          <a:cs typeface="+mn-cs"/>
        </a:defRPr>
      </a:lvl4pPr>
      <a:lvl5pPr marL="1108956" eaLnBrk="1" hangingPunct="1">
        <a:defRPr>
          <a:latin typeface="+mn-lt"/>
          <a:ea typeface="+mn-ea"/>
          <a:cs typeface="+mn-cs"/>
        </a:defRPr>
      </a:lvl5pPr>
      <a:lvl6pPr marL="1386196" eaLnBrk="1" hangingPunct="1">
        <a:defRPr>
          <a:latin typeface="+mn-lt"/>
          <a:ea typeface="+mn-ea"/>
          <a:cs typeface="+mn-cs"/>
        </a:defRPr>
      </a:lvl6pPr>
      <a:lvl7pPr marL="1663434" eaLnBrk="1" hangingPunct="1">
        <a:defRPr>
          <a:latin typeface="+mn-lt"/>
          <a:ea typeface="+mn-ea"/>
          <a:cs typeface="+mn-cs"/>
        </a:defRPr>
      </a:lvl7pPr>
      <a:lvl8pPr marL="1940674" eaLnBrk="1" hangingPunct="1">
        <a:defRPr>
          <a:latin typeface="+mn-lt"/>
          <a:ea typeface="+mn-ea"/>
          <a:cs typeface="+mn-cs"/>
        </a:defRPr>
      </a:lvl8pPr>
      <a:lvl9pPr marL="2217913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77240" eaLnBrk="1" hangingPunct="1">
        <a:defRPr>
          <a:latin typeface="+mn-lt"/>
          <a:ea typeface="+mn-ea"/>
          <a:cs typeface="+mn-cs"/>
        </a:defRPr>
      </a:lvl2pPr>
      <a:lvl3pPr marL="554478" eaLnBrk="1" hangingPunct="1">
        <a:defRPr>
          <a:latin typeface="+mn-lt"/>
          <a:ea typeface="+mn-ea"/>
          <a:cs typeface="+mn-cs"/>
        </a:defRPr>
      </a:lvl3pPr>
      <a:lvl4pPr marL="831718" eaLnBrk="1" hangingPunct="1">
        <a:defRPr>
          <a:latin typeface="+mn-lt"/>
          <a:ea typeface="+mn-ea"/>
          <a:cs typeface="+mn-cs"/>
        </a:defRPr>
      </a:lvl4pPr>
      <a:lvl5pPr marL="1108956" eaLnBrk="1" hangingPunct="1">
        <a:defRPr>
          <a:latin typeface="+mn-lt"/>
          <a:ea typeface="+mn-ea"/>
          <a:cs typeface="+mn-cs"/>
        </a:defRPr>
      </a:lvl5pPr>
      <a:lvl6pPr marL="1386196" eaLnBrk="1" hangingPunct="1">
        <a:defRPr>
          <a:latin typeface="+mn-lt"/>
          <a:ea typeface="+mn-ea"/>
          <a:cs typeface="+mn-cs"/>
        </a:defRPr>
      </a:lvl6pPr>
      <a:lvl7pPr marL="1663434" eaLnBrk="1" hangingPunct="1">
        <a:defRPr>
          <a:latin typeface="+mn-lt"/>
          <a:ea typeface="+mn-ea"/>
          <a:cs typeface="+mn-cs"/>
        </a:defRPr>
      </a:lvl7pPr>
      <a:lvl8pPr marL="1940674" eaLnBrk="1" hangingPunct="1">
        <a:defRPr>
          <a:latin typeface="+mn-lt"/>
          <a:ea typeface="+mn-ea"/>
          <a:cs typeface="+mn-cs"/>
        </a:defRPr>
      </a:lvl8pPr>
      <a:lvl9pPr marL="2217913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826BDBD1-5756-4CC3-BC4C-ABBC13BA423A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738" y="6293881"/>
            <a:ext cx="1092785" cy="371587"/>
          </a:xfrm>
          <a:prstGeom prst="rect">
            <a:avLst/>
          </a:prstGeom>
        </p:spPr>
      </p:pic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8D78EDD7-4245-438C-8AD2-91A6209C90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92139" y="6300620"/>
            <a:ext cx="2742815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E481-F119-4779-95BA-5CEBB420F6D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1526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277240" eaLnBrk="1" hangingPunct="1">
        <a:defRPr>
          <a:latin typeface="+mn-lt"/>
          <a:ea typeface="+mn-ea"/>
          <a:cs typeface="+mn-cs"/>
        </a:defRPr>
      </a:lvl2pPr>
      <a:lvl3pPr marL="554478" eaLnBrk="1" hangingPunct="1">
        <a:defRPr>
          <a:latin typeface="+mn-lt"/>
          <a:ea typeface="+mn-ea"/>
          <a:cs typeface="+mn-cs"/>
        </a:defRPr>
      </a:lvl3pPr>
      <a:lvl4pPr marL="831718" eaLnBrk="1" hangingPunct="1">
        <a:defRPr>
          <a:latin typeface="+mn-lt"/>
          <a:ea typeface="+mn-ea"/>
          <a:cs typeface="+mn-cs"/>
        </a:defRPr>
      </a:lvl4pPr>
      <a:lvl5pPr marL="1108956" eaLnBrk="1" hangingPunct="1">
        <a:defRPr>
          <a:latin typeface="+mn-lt"/>
          <a:ea typeface="+mn-ea"/>
          <a:cs typeface="+mn-cs"/>
        </a:defRPr>
      </a:lvl5pPr>
      <a:lvl6pPr marL="1386196" eaLnBrk="1" hangingPunct="1">
        <a:defRPr>
          <a:latin typeface="+mn-lt"/>
          <a:ea typeface="+mn-ea"/>
          <a:cs typeface="+mn-cs"/>
        </a:defRPr>
      </a:lvl6pPr>
      <a:lvl7pPr marL="1663434" eaLnBrk="1" hangingPunct="1">
        <a:defRPr>
          <a:latin typeface="+mn-lt"/>
          <a:ea typeface="+mn-ea"/>
          <a:cs typeface="+mn-cs"/>
        </a:defRPr>
      </a:lvl7pPr>
      <a:lvl8pPr marL="1940674" eaLnBrk="1" hangingPunct="1">
        <a:defRPr>
          <a:latin typeface="+mn-lt"/>
          <a:ea typeface="+mn-ea"/>
          <a:cs typeface="+mn-cs"/>
        </a:defRPr>
      </a:lvl8pPr>
      <a:lvl9pPr marL="2217913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77240" eaLnBrk="1" hangingPunct="1">
        <a:defRPr>
          <a:latin typeface="+mn-lt"/>
          <a:ea typeface="+mn-ea"/>
          <a:cs typeface="+mn-cs"/>
        </a:defRPr>
      </a:lvl2pPr>
      <a:lvl3pPr marL="554478" eaLnBrk="1" hangingPunct="1">
        <a:defRPr>
          <a:latin typeface="+mn-lt"/>
          <a:ea typeface="+mn-ea"/>
          <a:cs typeface="+mn-cs"/>
        </a:defRPr>
      </a:lvl3pPr>
      <a:lvl4pPr marL="831718" eaLnBrk="1" hangingPunct="1">
        <a:defRPr>
          <a:latin typeface="+mn-lt"/>
          <a:ea typeface="+mn-ea"/>
          <a:cs typeface="+mn-cs"/>
        </a:defRPr>
      </a:lvl4pPr>
      <a:lvl5pPr marL="1108956" eaLnBrk="1" hangingPunct="1">
        <a:defRPr>
          <a:latin typeface="+mn-lt"/>
          <a:ea typeface="+mn-ea"/>
          <a:cs typeface="+mn-cs"/>
        </a:defRPr>
      </a:lvl5pPr>
      <a:lvl6pPr marL="1386196" eaLnBrk="1" hangingPunct="1">
        <a:defRPr>
          <a:latin typeface="+mn-lt"/>
          <a:ea typeface="+mn-ea"/>
          <a:cs typeface="+mn-cs"/>
        </a:defRPr>
      </a:lvl6pPr>
      <a:lvl7pPr marL="1663434" eaLnBrk="1" hangingPunct="1">
        <a:defRPr>
          <a:latin typeface="+mn-lt"/>
          <a:ea typeface="+mn-ea"/>
          <a:cs typeface="+mn-cs"/>
        </a:defRPr>
      </a:lvl7pPr>
      <a:lvl8pPr marL="1940674" eaLnBrk="1" hangingPunct="1">
        <a:defRPr>
          <a:latin typeface="+mn-lt"/>
          <a:ea typeface="+mn-ea"/>
          <a:cs typeface="+mn-cs"/>
        </a:defRPr>
      </a:lvl8pPr>
      <a:lvl9pPr marL="2217913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BF6E8740-66E0-408C-9085-DAA767134D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738" y="6293881"/>
            <a:ext cx="1092785" cy="371587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99BE75F-397A-4FEF-9CB7-42AF143541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8350" y="6356453"/>
            <a:ext cx="2742815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7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E4A476CA-1233-47A1-9333-16C351C165C3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4254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</p:sldLayoutIdLst>
  <p:hf hdr="0" ftr="0" dt="0"/>
  <p:txStyles>
    <p:titleStyle>
      <a:lvl1pPr algn="l" defTabSz="554478" rtl="0" eaLnBrk="1" latinLnBrk="0" hangingPunct="1">
        <a:lnSpc>
          <a:spcPct val="90000"/>
        </a:lnSpc>
        <a:spcBef>
          <a:spcPct val="0"/>
        </a:spcBef>
        <a:buNone/>
        <a:defRPr sz="26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619" indent="-138619" algn="l" defTabSz="554478" rtl="0" eaLnBrk="1" latinLnBrk="0" hangingPunct="1">
        <a:lnSpc>
          <a:spcPct val="90000"/>
        </a:lnSpc>
        <a:spcBef>
          <a:spcPts val="607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1pPr>
      <a:lvl2pPr marL="415859" indent="-138619" algn="l" defTabSz="55447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456" kern="1200">
          <a:solidFill>
            <a:schemeClr val="tx1"/>
          </a:solidFill>
          <a:latin typeface="+mn-lt"/>
          <a:ea typeface="+mn-ea"/>
          <a:cs typeface="+mn-cs"/>
        </a:defRPr>
      </a:lvl2pPr>
      <a:lvl3pPr marL="693097" indent="-138619" algn="l" defTabSz="55447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213" kern="1200">
          <a:solidFill>
            <a:schemeClr val="tx1"/>
          </a:solidFill>
          <a:latin typeface="+mn-lt"/>
          <a:ea typeface="+mn-ea"/>
          <a:cs typeface="+mn-cs"/>
        </a:defRPr>
      </a:lvl3pPr>
      <a:lvl4pPr marL="970337" indent="-138619" algn="l" defTabSz="55447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4pPr>
      <a:lvl5pPr marL="1247577" indent="-138619" algn="l" defTabSz="55447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5pPr>
      <a:lvl6pPr marL="1524815" indent="-138619" algn="l" defTabSz="55447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6pPr>
      <a:lvl7pPr marL="1802055" indent="-138619" algn="l" defTabSz="55447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7pPr>
      <a:lvl8pPr marL="2079293" indent="-138619" algn="l" defTabSz="55447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8pPr>
      <a:lvl9pPr marL="2356533" indent="-138619" algn="l" defTabSz="55447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4478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1pPr>
      <a:lvl2pPr marL="277240" algn="l" defTabSz="554478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2pPr>
      <a:lvl3pPr marL="554478" algn="l" defTabSz="554478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3pPr>
      <a:lvl4pPr marL="831718" algn="l" defTabSz="554478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4pPr>
      <a:lvl5pPr marL="1108956" algn="l" defTabSz="554478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5pPr>
      <a:lvl6pPr marL="1386196" algn="l" defTabSz="554478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6pPr>
      <a:lvl7pPr marL="1663434" algn="l" defTabSz="554478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7pPr>
      <a:lvl8pPr marL="1940674" algn="l" defTabSz="554478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8pPr>
      <a:lvl9pPr marL="2217913" algn="l" defTabSz="554478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ly.com/kursten/15-min-introduction-call" TargetMode="External"/><Relationship Id="rId2" Type="http://schemas.openxmlformats.org/officeDocument/2006/relationships/hyperlink" Target="mailto:kursten@marketfit.co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D7548DCC-4A0D-8C48-B4B8-3BA0EE89837E}"/>
              </a:ext>
            </a:extLst>
          </p:cNvPr>
          <p:cNvSpPr/>
          <p:nvPr/>
        </p:nvSpPr>
        <p:spPr>
          <a:xfrm>
            <a:off x="8002794" y="1492168"/>
            <a:ext cx="3767311" cy="2641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566F7B6-1A1D-E74A-829A-2D721F9BDF33}"/>
              </a:ext>
            </a:extLst>
          </p:cNvPr>
          <p:cNvSpPr/>
          <p:nvPr/>
        </p:nvSpPr>
        <p:spPr>
          <a:xfrm>
            <a:off x="4113537" y="1490973"/>
            <a:ext cx="3767311" cy="2641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07485B5-158B-6C49-B0BA-BAF707EF2E7F}"/>
              </a:ext>
            </a:extLst>
          </p:cNvPr>
          <p:cNvSpPr/>
          <p:nvPr/>
        </p:nvSpPr>
        <p:spPr>
          <a:xfrm>
            <a:off x="234790" y="1485547"/>
            <a:ext cx="3767311" cy="2641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38DEC3E-74F9-E54A-AD52-957FDCEDDA9A}"/>
              </a:ext>
            </a:extLst>
          </p:cNvPr>
          <p:cNvSpPr/>
          <p:nvPr/>
        </p:nvSpPr>
        <p:spPr>
          <a:xfrm>
            <a:off x="232317" y="1924471"/>
            <a:ext cx="3769784" cy="144345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876C94C-CE69-2547-8744-2446E56D952F}"/>
              </a:ext>
            </a:extLst>
          </p:cNvPr>
          <p:cNvSpPr/>
          <p:nvPr/>
        </p:nvSpPr>
        <p:spPr>
          <a:xfrm>
            <a:off x="232317" y="3480991"/>
            <a:ext cx="3769784" cy="144345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4325EB3-4EC2-4943-B0CF-637682426F3C}"/>
              </a:ext>
            </a:extLst>
          </p:cNvPr>
          <p:cNvSpPr/>
          <p:nvPr/>
        </p:nvSpPr>
        <p:spPr>
          <a:xfrm>
            <a:off x="232317" y="5065190"/>
            <a:ext cx="3769784" cy="144345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67359B6-69D1-6645-B697-8A9CF6A00331}"/>
              </a:ext>
            </a:extLst>
          </p:cNvPr>
          <p:cNvSpPr/>
          <p:nvPr/>
        </p:nvSpPr>
        <p:spPr>
          <a:xfrm>
            <a:off x="4044915" y="3476025"/>
            <a:ext cx="3769784" cy="1443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9C759-3667-864A-B4E3-FF2C91670659}"/>
              </a:ext>
            </a:extLst>
          </p:cNvPr>
          <p:cNvSpPr/>
          <p:nvPr/>
        </p:nvSpPr>
        <p:spPr>
          <a:xfrm>
            <a:off x="4096694" y="1935578"/>
            <a:ext cx="3769784" cy="14153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B498555-83D5-4A47-96B5-CB54FF0AC2DF}"/>
              </a:ext>
            </a:extLst>
          </p:cNvPr>
          <p:cNvSpPr/>
          <p:nvPr/>
        </p:nvSpPr>
        <p:spPr>
          <a:xfrm>
            <a:off x="4044915" y="5065190"/>
            <a:ext cx="3829422" cy="144345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9D7895-FFD2-F943-A71D-D433BCCC1366}"/>
              </a:ext>
            </a:extLst>
          </p:cNvPr>
          <p:cNvSpPr/>
          <p:nvPr/>
        </p:nvSpPr>
        <p:spPr>
          <a:xfrm>
            <a:off x="8000321" y="1924471"/>
            <a:ext cx="3769784" cy="141944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2CE72A3-7256-D64E-B076-D5D316BC8ED3}"/>
              </a:ext>
            </a:extLst>
          </p:cNvPr>
          <p:cNvSpPr/>
          <p:nvPr/>
        </p:nvSpPr>
        <p:spPr>
          <a:xfrm>
            <a:off x="8000321" y="3480991"/>
            <a:ext cx="3769784" cy="144345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27C4A2F-F687-A849-910B-91B544FD1078}"/>
              </a:ext>
            </a:extLst>
          </p:cNvPr>
          <p:cNvSpPr/>
          <p:nvPr/>
        </p:nvSpPr>
        <p:spPr>
          <a:xfrm>
            <a:off x="8000321" y="5065190"/>
            <a:ext cx="3769784" cy="144345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0F74C8-7635-C84F-9918-F49AE80514D1}"/>
              </a:ext>
            </a:extLst>
          </p:cNvPr>
          <p:cNvSpPr/>
          <p:nvPr/>
        </p:nvSpPr>
        <p:spPr>
          <a:xfrm>
            <a:off x="447946" y="545719"/>
            <a:ext cx="2994501" cy="264134"/>
          </a:xfrm>
          <a:prstGeom prst="rect">
            <a:avLst/>
          </a:prstGeom>
          <a:solidFill>
            <a:srgbClr val="FF46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oogle Shape;226;p22">
            <a:extLst>
              <a:ext uri="{FF2B5EF4-FFF2-40B4-BE49-F238E27FC236}">
                <a16:creationId xmlns:a16="http://schemas.microsoft.com/office/drawing/2014/main" id="{C831A02E-84FC-A642-BED9-9D7FF5D3A910}"/>
              </a:ext>
            </a:extLst>
          </p:cNvPr>
          <p:cNvSpPr/>
          <p:nvPr/>
        </p:nvSpPr>
        <p:spPr>
          <a:xfrm>
            <a:off x="437507" y="349358"/>
            <a:ext cx="2789521" cy="383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b="1" spc="300" dirty="0">
                <a:latin typeface="Montserrat" pitchFamily="2" charset="77"/>
              </a:rPr>
              <a:t>GROWTH PLAN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6DAF81-29FE-5044-870F-28CDB5FD9869}"/>
              </a:ext>
            </a:extLst>
          </p:cNvPr>
          <p:cNvSpPr/>
          <p:nvPr/>
        </p:nvSpPr>
        <p:spPr>
          <a:xfrm>
            <a:off x="9296313" y="550011"/>
            <a:ext cx="44916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800" dirty="0">
                <a:solidFill>
                  <a:srgbClr val="999999"/>
                </a:solidFill>
                <a:latin typeface="Montserrat Thin" pitchFamily="2" charset="77"/>
                <a:ea typeface="Arial"/>
                <a:cs typeface="Arial"/>
                <a:sym typeface="Arial"/>
              </a:rPr>
              <a:t>Date:</a:t>
            </a:r>
            <a:endParaRPr lang="en-US" sz="800" dirty="0">
              <a:latin typeface="Montserrat Thin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73CBC0-81DE-BD43-9FC5-C551895FF392}"/>
              </a:ext>
            </a:extLst>
          </p:cNvPr>
          <p:cNvSpPr/>
          <p:nvPr/>
        </p:nvSpPr>
        <p:spPr>
          <a:xfrm>
            <a:off x="10677094" y="550011"/>
            <a:ext cx="57900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800" dirty="0">
                <a:solidFill>
                  <a:srgbClr val="999999"/>
                </a:solidFill>
                <a:latin typeface="Montserrat Thin" pitchFamily="2" charset="77"/>
                <a:ea typeface="Arial"/>
                <a:cs typeface="Arial"/>
                <a:sym typeface="Arial"/>
              </a:rPr>
              <a:t>Version:</a:t>
            </a:r>
            <a:endParaRPr lang="en-US" sz="800" dirty="0">
              <a:latin typeface="Montserrat Thin" pitchFamily="2" charset="77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F92A52-278D-474D-A3C3-25FDAB379F5E}"/>
              </a:ext>
            </a:extLst>
          </p:cNvPr>
          <p:cNvCxnSpPr>
            <a:cxnSpLocks/>
          </p:cNvCxnSpPr>
          <p:nvPr/>
        </p:nvCxnSpPr>
        <p:spPr>
          <a:xfrm>
            <a:off x="9746428" y="509426"/>
            <a:ext cx="2008065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0E60CD4-F799-A540-9DFB-11995569E741}"/>
              </a:ext>
            </a:extLst>
          </p:cNvPr>
          <p:cNvCxnSpPr>
            <a:cxnSpLocks/>
          </p:cNvCxnSpPr>
          <p:nvPr/>
        </p:nvCxnSpPr>
        <p:spPr>
          <a:xfrm flipV="1">
            <a:off x="9745475" y="799877"/>
            <a:ext cx="200901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5D6A9400-A599-9747-86B0-5D72B7A94C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731" t="28965" r="13271" b="30141"/>
          <a:stretch/>
        </p:blipFill>
        <p:spPr>
          <a:xfrm>
            <a:off x="129865" y="6509804"/>
            <a:ext cx="920419" cy="35559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9DBC791-6A08-6943-A665-30CEDFABBC6F}"/>
              </a:ext>
            </a:extLst>
          </p:cNvPr>
          <p:cNvSpPr/>
          <p:nvPr/>
        </p:nvSpPr>
        <p:spPr>
          <a:xfrm>
            <a:off x="9296313" y="301541"/>
            <a:ext cx="55976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800" dirty="0">
                <a:solidFill>
                  <a:srgbClr val="999999"/>
                </a:solidFill>
                <a:latin typeface="Montserrat Thin" pitchFamily="2" charset="77"/>
                <a:ea typeface="Arial"/>
                <a:cs typeface="Arial"/>
                <a:sym typeface="Arial"/>
              </a:rPr>
              <a:t>Period: </a:t>
            </a:r>
            <a:endParaRPr lang="en-US" sz="800" dirty="0">
              <a:latin typeface="Montserrat Thin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20683E-44A0-D442-BBBF-8A77EE3AAEFD}"/>
              </a:ext>
            </a:extLst>
          </p:cNvPr>
          <p:cNvSpPr txBox="1"/>
          <p:nvPr/>
        </p:nvSpPr>
        <p:spPr>
          <a:xfrm>
            <a:off x="1752300" y="1306307"/>
            <a:ext cx="20585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Oswald Regular" pitchFamily="2" charset="77"/>
              </a:rPr>
              <a:t>AUDIENCE AND MESSAGE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85580-547D-5242-B547-E2D7092A0E63}"/>
              </a:ext>
            </a:extLst>
          </p:cNvPr>
          <p:cNvSpPr txBox="1"/>
          <p:nvPr/>
        </p:nvSpPr>
        <p:spPr>
          <a:xfrm>
            <a:off x="6684687" y="1306307"/>
            <a:ext cx="1079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Oswald Regular" pitchFamily="2" charset="77"/>
              </a:rPr>
              <a:t>STRATEGIES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6FEA68-8870-5041-89B0-ADB153DBE49C}"/>
              </a:ext>
            </a:extLst>
          </p:cNvPr>
          <p:cNvSpPr txBox="1"/>
          <p:nvPr/>
        </p:nvSpPr>
        <p:spPr>
          <a:xfrm>
            <a:off x="10647979" y="1306307"/>
            <a:ext cx="10871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Oswald Regular" pitchFamily="2" charset="77"/>
              </a:rPr>
              <a:t>RESOURCES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9BC2C1-96E4-A642-89F6-A6AA0330E606}"/>
              </a:ext>
            </a:extLst>
          </p:cNvPr>
          <p:cNvSpPr txBox="1"/>
          <p:nvPr/>
        </p:nvSpPr>
        <p:spPr>
          <a:xfrm>
            <a:off x="326910" y="1818193"/>
            <a:ext cx="1659429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Oswald Regular" panose="02000603000000000000" pitchFamily="2" charset="77"/>
              </a:rPr>
              <a:t>TARGET PERSONA / AUDIENCE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927F23-1846-5940-8504-AA52B159D7DC}"/>
              </a:ext>
            </a:extLst>
          </p:cNvPr>
          <p:cNvSpPr txBox="1"/>
          <p:nvPr/>
        </p:nvSpPr>
        <p:spPr>
          <a:xfrm>
            <a:off x="237677" y="4988518"/>
            <a:ext cx="1707519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Oswald Regular" panose="02000603000000000000" pitchFamily="2" charset="77"/>
              </a:rPr>
              <a:t>POSITIONING &amp; KEY MESSAGES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4D554B-F07C-4E4D-B406-7B1BF32B044E}"/>
              </a:ext>
            </a:extLst>
          </p:cNvPr>
          <p:cNvSpPr txBox="1"/>
          <p:nvPr/>
        </p:nvSpPr>
        <p:spPr>
          <a:xfrm>
            <a:off x="4132816" y="3379721"/>
            <a:ext cx="622286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Oswald Regular" panose="02000603000000000000" pitchFamily="2" charset="77"/>
              </a:rPr>
              <a:t>CONTEXT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6363E5-E61E-5842-B958-03ED1EEC3975}"/>
              </a:ext>
            </a:extLst>
          </p:cNvPr>
          <p:cNvSpPr txBox="1"/>
          <p:nvPr/>
        </p:nvSpPr>
        <p:spPr>
          <a:xfrm>
            <a:off x="4139711" y="1882983"/>
            <a:ext cx="729687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Oswald Regular" panose="02000603000000000000" pitchFamily="2" charset="77"/>
              </a:rPr>
              <a:t>OUTCOMES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2D3F451-C9EC-0C4F-9404-F42E0943EDCA}"/>
              </a:ext>
            </a:extLst>
          </p:cNvPr>
          <p:cNvSpPr txBox="1"/>
          <p:nvPr/>
        </p:nvSpPr>
        <p:spPr>
          <a:xfrm>
            <a:off x="4124545" y="4988518"/>
            <a:ext cx="772969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Oswald Regular" panose="02000603000000000000" pitchFamily="2" charset="77"/>
              </a:rPr>
              <a:t>STRATEGIES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7C4F79-189B-414A-9332-3980D5ECB656}"/>
              </a:ext>
            </a:extLst>
          </p:cNvPr>
          <p:cNvSpPr txBox="1"/>
          <p:nvPr/>
        </p:nvSpPr>
        <p:spPr>
          <a:xfrm>
            <a:off x="8079561" y="1801251"/>
            <a:ext cx="705642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Oswald Regular" panose="02000603000000000000" pitchFamily="2" charset="77"/>
              </a:rPr>
              <a:t>CHANNELS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F70C859-F3E6-8C40-87DA-EC1F4B2E8D70}"/>
              </a:ext>
            </a:extLst>
          </p:cNvPr>
          <p:cNvSpPr txBox="1"/>
          <p:nvPr/>
        </p:nvSpPr>
        <p:spPr>
          <a:xfrm>
            <a:off x="8103535" y="3388199"/>
            <a:ext cx="766557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Oswald Regular" panose="02000603000000000000" pitchFamily="2" charset="77"/>
              </a:rPr>
              <a:t>FINANCIALS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600E0DF-1390-FD46-8DE8-C75E245EDBEE}"/>
              </a:ext>
            </a:extLst>
          </p:cNvPr>
          <p:cNvSpPr txBox="1"/>
          <p:nvPr/>
        </p:nvSpPr>
        <p:spPr>
          <a:xfrm>
            <a:off x="8103535" y="4955344"/>
            <a:ext cx="772969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Oswald Regular" panose="02000603000000000000" pitchFamily="2" charset="77"/>
              </a:rPr>
              <a:t>RESOURCES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2E9FF33-61C7-E544-AF26-0CF18EA27F05}"/>
              </a:ext>
            </a:extLst>
          </p:cNvPr>
          <p:cNvSpPr/>
          <p:nvPr/>
        </p:nvSpPr>
        <p:spPr>
          <a:xfrm>
            <a:off x="4044915" y="3701199"/>
            <a:ext cx="1874496" cy="121827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DE84F73-00C2-5C4D-B06E-85CEA976DA48}"/>
              </a:ext>
            </a:extLst>
          </p:cNvPr>
          <p:cNvSpPr/>
          <p:nvPr/>
        </p:nvSpPr>
        <p:spPr>
          <a:xfrm>
            <a:off x="5919410" y="3701199"/>
            <a:ext cx="1895289" cy="121827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412E1DC-9544-1A48-8C1E-466FF0B8CED4}"/>
              </a:ext>
            </a:extLst>
          </p:cNvPr>
          <p:cNvSpPr txBox="1"/>
          <p:nvPr/>
        </p:nvSpPr>
        <p:spPr>
          <a:xfrm>
            <a:off x="4132816" y="3599135"/>
            <a:ext cx="1151277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Oswald Regular" panose="02000603000000000000" pitchFamily="2" charset="77"/>
              </a:rPr>
              <a:t>ISSUES / BARRIERS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1A4A9D-F6B2-9E44-AF18-529BEBA6E639}"/>
              </a:ext>
            </a:extLst>
          </p:cNvPr>
          <p:cNvSpPr txBox="1"/>
          <p:nvPr/>
        </p:nvSpPr>
        <p:spPr>
          <a:xfrm>
            <a:off x="5931473" y="3598965"/>
            <a:ext cx="968535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Oswald Regular" panose="02000603000000000000" pitchFamily="2" charset="77"/>
              </a:rPr>
              <a:t>OPPORTUNITIES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A5E61FF-7E95-EA45-BEA1-65D347AD14A0}"/>
              </a:ext>
            </a:extLst>
          </p:cNvPr>
          <p:cNvSpPr/>
          <p:nvPr/>
        </p:nvSpPr>
        <p:spPr>
          <a:xfrm>
            <a:off x="8000321" y="2143374"/>
            <a:ext cx="1874496" cy="120762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9373364-5FAF-EB43-8697-3EFB41121B6B}"/>
              </a:ext>
            </a:extLst>
          </p:cNvPr>
          <p:cNvSpPr/>
          <p:nvPr/>
        </p:nvSpPr>
        <p:spPr>
          <a:xfrm>
            <a:off x="9874816" y="2132616"/>
            <a:ext cx="1895289" cy="121827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5CB825-06E1-2D47-888D-0310AA5141CA}"/>
              </a:ext>
            </a:extLst>
          </p:cNvPr>
          <p:cNvSpPr txBox="1"/>
          <p:nvPr/>
        </p:nvSpPr>
        <p:spPr>
          <a:xfrm>
            <a:off x="8088222" y="2030552"/>
            <a:ext cx="76335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Oswald Regular" panose="02000603000000000000" pitchFamily="2" charset="77"/>
              </a:rPr>
              <a:t>MARKETING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1EEDE2A-F19E-984A-B4F1-2586B63D2401}"/>
              </a:ext>
            </a:extLst>
          </p:cNvPr>
          <p:cNvSpPr txBox="1"/>
          <p:nvPr/>
        </p:nvSpPr>
        <p:spPr>
          <a:xfrm>
            <a:off x="9886879" y="2030382"/>
            <a:ext cx="486030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Oswald Regular" panose="02000603000000000000" pitchFamily="2" charset="77"/>
              </a:rPr>
              <a:t>SALES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4D2806C-EB86-0747-B38B-999D1AB70145}"/>
              </a:ext>
            </a:extLst>
          </p:cNvPr>
          <p:cNvSpPr/>
          <p:nvPr/>
        </p:nvSpPr>
        <p:spPr>
          <a:xfrm>
            <a:off x="3514051" y="541269"/>
            <a:ext cx="1061727" cy="2641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0D2642E-6ED0-7741-9D76-1A16E2865154}"/>
              </a:ext>
            </a:extLst>
          </p:cNvPr>
          <p:cNvSpPr txBox="1"/>
          <p:nvPr/>
        </p:nvSpPr>
        <p:spPr>
          <a:xfrm>
            <a:off x="3787592" y="372221"/>
            <a:ext cx="708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Oswald Regular" pitchFamily="2" charset="77"/>
              </a:rPr>
              <a:t>VISION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54081BC-1D18-C44E-80A5-4187033E0019}"/>
              </a:ext>
            </a:extLst>
          </p:cNvPr>
          <p:cNvSpPr txBox="1"/>
          <p:nvPr/>
        </p:nvSpPr>
        <p:spPr>
          <a:xfrm>
            <a:off x="4575778" y="396337"/>
            <a:ext cx="3820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latin typeface="Montserrat" pitchFamily="2" charset="77"/>
              </a:rPr>
              <a:t>Enter vision here</a:t>
            </a:r>
          </a:p>
          <a:p>
            <a:r>
              <a:rPr lang="en-AU" sz="1200" dirty="0">
                <a:latin typeface="Montserrat" pitchFamily="2" charset="77"/>
              </a:rPr>
              <a:t>Line two if needed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1445F72-B23B-684C-B3CC-97D4E611B651}"/>
              </a:ext>
            </a:extLst>
          </p:cNvPr>
          <p:cNvSpPr/>
          <p:nvPr/>
        </p:nvSpPr>
        <p:spPr>
          <a:xfrm>
            <a:off x="7984709" y="3716924"/>
            <a:ext cx="1874496" cy="120762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AC0C871-2237-AC42-92BA-53E82477B47C}"/>
              </a:ext>
            </a:extLst>
          </p:cNvPr>
          <p:cNvSpPr/>
          <p:nvPr/>
        </p:nvSpPr>
        <p:spPr>
          <a:xfrm>
            <a:off x="9859204" y="3706166"/>
            <a:ext cx="1895289" cy="121827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1738321-B5A5-1745-AD40-2E60D27D70DF}"/>
              </a:ext>
            </a:extLst>
          </p:cNvPr>
          <p:cNvSpPr txBox="1"/>
          <p:nvPr/>
        </p:nvSpPr>
        <p:spPr>
          <a:xfrm>
            <a:off x="8072610" y="3604102"/>
            <a:ext cx="772969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Oswald Regular" panose="02000603000000000000" pitchFamily="2" charset="77"/>
              </a:rPr>
              <a:t>CUST &amp; REV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FB61297-9624-2446-B670-73B5D0026358}"/>
              </a:ext>
            </a:extLst>
          </p:cNvPr>
          <p:cNvSpPr txBox="1"/>
          <p:nvPr/>
        </p:nvSpPr>
        <p:spPr>
          <a:xfrm>
            <a:off x="9871267" y="3603932"/>
            <a:ext cx="505267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Oswald Regular" panose="02000603000000000000" pitchFamily="2" charset="77"/>
              </a:rPr>
              <a:t>COSTS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AA25EC6-E9F0-3F43-97E1-107FFDF1E7B2}"/>
              </a:ext>
            </a:extLst>
          </p:cNvPr>
          <p:cNvSpPr txBox="1"/>
          <p:nvPr/>
        </p:nvSpPr>
        <p:spPr>
          <a:xfrm>
            <a:off x="248640" y="3410119"/>
            <a:ext cx="1277914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Oswald Regular" panose="02000603000000000000" pitchFamily="2" charset="77"/>
              </a:rPr>
              <a:t>PROPOSITION / OFFER</a:t>
            </a:r>
          </a:p>
        </p:txBody>
      </p:sp>
    </p:spTree>
    <p:extLst>
      <p:ext uri="{BB962C8B-B14F-4D97-AF65-F5344CB8AC3E}">
        <p14:creationId xmlns:p14="http://schemas.microsoft.com/office/powerpoint/2010/main" val="3503643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407485B5-158B-6C49-B0BA-BAF707EF2E7F}"/>
              </a:ext>
            </a:extLst>
          </p:cNvPr>
          <p:cNvSpPr/>
          <p:nvPr/>
        </p:nvSpPr>
        <p:spPr>
          <a:xfrm>
            <a:off x="225661" y="1250269"/>
            <a:ext cx="2024315" cy="2641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4325EB3-4EC2-4943-B0CF-637682426F3C}"/>
              </a:ext>
            </a:extLst>
          </p:cNvPr>
          <p:cNvSpPr/>
          <p:nvPr/>
        </p:nvSpPr>
        <p:spPr>
          <a:xfrm>
            <a:off x="225662" y="3406718"/>
            <a:ext cx="3769784" cy="144345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B498555-83D5-4A47-96B5-CB54FF0AC2DF}"/>
              </a:ext>
            </a:extLst>
          </p:cNvPr>
          <p:cNvSpPr/>
          <p:nvPr/>
        </p:nvSpPr>
        <p:spPr>
          <a:xfrm>
            <a:off x="4097898" y="3406718"/>
            <a:ext cx="3769784" cy="144345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27C4A2F-F687-A849-910B-91B544FD1078}"/>
              </a:ext>
            </a:extLst>
          </p:cNvPr>
          <p:cNvSpPr/>
          <p:nvPr/>
        </p:nvSpPr>
        <p:spPr>
          <a:xfrm>
            <a:off x="7993666" y="3406718"/>
            <a:ext cx="3769784" cy="144345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0F74C8-7635-C84F-9918-F49AE80514D1}"/>
              </a:ext>
            </a:extLst>
          </p:cNvPr>
          <p:cNvSpPr/>
          <p:nvPr/>
        </p:nvSpPr>
        <p:spPr>
          <a:xfrm>
            <a:off x="447946" y="545719"/>
            <a:ext cx="2994501" cy="264134"/>
          </a:xfrm>
          <a:prstGeom prst="rect">
            <a:avLst/>
          </a:prstGeom>
          <a:solidFill>
            <a:srgbClr val="FF46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oogle Shape;226;p22">
            <a:extLst>
              <a:ext uri="{FF2B5EF4-FFF2-40B4-BE49-F238E27FC236}">
                <a16:creationId xmlns:a16="http://schemas.microsoft.com/office/drawing/2014/main" id="{C831A02E-84FC-A642-BED9-9D7FF5D3A910}"/>
              </a:ext>
            </a:extLst>
          </p:cNvPr>
          <p:cNvSpPr/>
          <p:nvPr/>
        </p:nvSpPr>
        <p:spPr>
          <a:xfrm>
            <a:off x="437507" y="349358"/>
            <a:ext cx="2789521" cy="383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b="1" spc="300" dirty="0">
                <a:latin typeface="Montserrat" pitchFamily="2" charset="77"/>
              </a:rPr>
              <a:t>STRATEGY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6DAF81-29FE-5044-870F-28CDB5FD9869}"/>
              </a:ext>
            </a:extLst>
          </p:cNvPr>
          <p:cNvSpPr/>
          <p:nvPr/>
        </p:nvSpPr>
        <p:spPr>
          <a:xfrm>
            <a:off x="9296313" y="550011"/>
            <a:ext cx="44916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800" dirty="0">
                <a:solidFill>
                  <a:srgbClr val="999999"/>
                </a:solidFill>
                <a:latin typeface="Montserrat Thin" pitchFamily="2" charset="77"/>
                <a:ea typeface="Arial"/>
                <a:cs typeface="Arial"/>
                <a:sym typeface="Arial"/>
              </a:rPr>
              <a:t>Date:</a:t>
            </a:r>
            <a:endParaRPr lang="en-US" sz="800" dirty="0">
              <a:latin typeface="Montserrat Thin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73CBC0-81DE-BD43-9FC5-C551895FF392}"/>
              </a:ext>
            </a:extLst>
          </p:cNvPr>
          <p:cNvSpPr/>
          <p:nvPr/>
        </p:nvSpPr>
        <p:spPr>
          <a:xfrm>
            <a:off x="10677094" y="550011"/>
            <a:ext cx="57900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800" dirty="0">
                <a:solidFill>
                  <a:srgbClr val="999999"/>
                </a:solidFill>
                <a:latin typeface="Montserrat Thin" pitchFamily="2" charset="77"/>
                <a:ea typeface="Arial"/>
                <a:cs typeface="Arial"/>
                <a:sym typeface="Arial"/>
              </a:rPr>
              <a:t>Version:</a:t>
            </a:r>
            <a:endParaRPr lang="en-US" sz="800" dirty="0">
              <a:latin typeface="Montserrat Thin" pitchFamily="2" charset="77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F92A52-278D-474D-A3C3-25FDAB379F5E}"/>
              </a:ext>
            </a:extLst>
          </p:cNvPr>
          <p:cNvCxnSpPr>
            <a:cxnSpLocks/>
          </p:cNvCxnSpPr>
          <p:nvPr/>
        </p:nvCxnSpPr>
        <p:spPr>
          <a:xfrm>
            <a:off x="9746428" y="509426"/>
            <a:ext cx="2008065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0E60CD4-F799-A540-9DFB-11995569E741}"/>
              </a:ext>
            </a:extLst>
          </p:cNvPr>
          <p:cNvCxnSpPr>
            <a:cxnSpLocks/>
          </p:cNvCxnSpPr>
          <p:nvPr/>
        </p:nvCxnSpPr>
        <p:spPr>
          <a:xfrm flipV="1">
            <a:off x="9745475" y="799877"/>
            <a:ext cx="200901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5D6A9400-A599-9747-86B0-5D72B7A94C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731" t="28965" r="13271" b="30141"/>
          <a:stretch/>
        </p:blipFill>
        <p:spPr>
          <a:xfrm>
            <a:off x="129865" y="6509804"/>
            <a:ext cx="920419" cy="35559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9DBC791-6A08-6943-A665-30CEDFABBC6F}"/>
              </a:ext>
            </a:extLst>
          </p:cNvPr>
          <p:cNvSpPr/>
          <p:nvPr/>
        </p:nvSpPr>
        <p:spPr>
          <a:xfrm>
            <a:off x="9296313" y="301541"/>
            <a:ext cx="55976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800" dirty="0">
                <a:solidFill>
                  <a:srgbClr val="999999"/>
                </a:solidFill>
                <a:latin typeface="Montserrat Thin" pitchFamily="2" charset="77"/>
                <a:ea typeface="Arial"/>
                <a:cs typeface="Arial"/>
                <a:sym typeface="Arial"/>
              </a:rPr>
              <a:t>Period: </a:t>
            </a:r>
            <a:endParaRPr lang="en-US" sz="800" dirty="0">
              <a:latin typeface="Montserrat Thin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20683E-44A0-D442-BBBF-8A77EE3AAEFD}"/>
              </a:ext>
            </a:extLst>
          </p:cNvPr>
          <p:cNvSpPr txBox="1"/>
          <p:nvPr/>
        </p:nvSpPr>
        <p:spPr>
          <a:xfrm>
            <a:off x="216533" y="1080504"/>
            <a:ext cx="1808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Oswald Regular" pitchFamily="2" charset="77"/>
              </a:rPr>
              <a:t>STRATEGY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40E5259-8030-5D4F-A294-03ECC8358FF6}"/>
              </a:ext>
            </a:extLst>
          </p:cNvPr>
          <p:cNvSpPr/>
          <p:nvPr/>
        </p:nvSpPr>
        <p:spPr>
          <a:xfrm>
            <a:off x="225661" y="2230145"/>
            <a:ext cx="2024315" cy="2641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069F0E2-0A6C-A444-9087-B66C8A273342}"/>
              </a:ext>
            </a:extLst>
          </p:cNvPr>
          <p:cNvSpPr/>
          <p:nvPr/>
        </p:nvSpPr>
        <p:spPr>
          <a:xfrm>
            <a:off x="234790" y="3091304"/>
            <a:ext cx="2024315" cy="2641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4431483-E5AC-4B4B-85AD-E6AA57C40570}"/>
              </a:ext>
            </a:extLst>
          </p:cNvPr>
          <p:cNvSpPr txBox="1"/>
          <p:nvPr/>
        </p:nvSpPr>
        <p:spPr>
          <a:xfrm>
            <a:off x="225662" y="2921539"/>
            <a:ext cx="1808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Oswald Regular" pitchFamily="2" charset="77"/>
              </a:rPr>
              <a:t>TACTICS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65D6B57-D7F9-2449-9548-B7F966F9BEBC}"/>
              </a:ext>
            </a:extLst>
          </p:cNvPr>
          <p:cNvSpPr/>
          <p:nvPr/>
        </p:nvSpPr>
        <p:spPr>
          <a:xfrm>
            <a:off x="238956" y="5285468"/>
            <a:ext cx="5857044" cy="11303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2BEC1DF-5F7F-BD4D-A9BC-FE88E69BBFB4}"/>
              </a:ext>
            </a:extLst>
          </p:cNvPr>
          <p:cNvSpPr/>
          <p:nvPr/>
        </p:nvSpPr>
        <p:spPr>
          <a:xfrm>
            <a:off x="6096000" y="5285469"/>
            <a:ext cx="5680744" cy="113038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A330D00-9F41-5746-BDE8-FB8CE381C0B0}"/>
              </a:ext>
            </a:extLst>
          </p:cNvPr>
          <p:cNvSpPr/>
          <p:nvPr/>
        </p:nvSpPr>
        <p:spPr>
          <a:xfrm>
            <a:off x="234790" y="5059450"/>
            <a:ext cx="2024315" cy="2641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6C985E7-4CA9-9843-A863-D3597220E10D}"/>
              </a:ext>
            </a:extLst>
          </p:cNvPr>
          <p:cNvSpPr txBox="1"/>
          <p:nvPr/>
        </p:nvSpPr>
        <p:spPr>
          <a:xfrm>
            <a:off x="225661" y="4889685"/>
            <a:ext cx="20334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Oswald Regular" pitchFamily="2" charset="77"/>
              </a:rPr>
              <a:t>RISKS / OPPORTUNITIES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063047F-E3DE-7D48-AE4F-705BBEEF4BBC}"/>
              </a:ext>
            </a:extLst>
          </p:cNvPr>
          <p:cNvSpPr/>
          <p:nvPr/>
        </p:nvSpPr>
        <p:spPr>
          <a:xfrm>
            <a:off x="3514051" y="541269"/>
            <a:ext cx="1241051" cy="2641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402D655-4E70-FC41-ACFE-1FCF2BBBAA60}"/>
              </a:ext>
            </a:extLst>
          </p:cNvPr>
          <p:cNvSpPr txBox="1"/>
          <p:nvPr/>
        </p:nvSpPr>
        <p:spPr>
          <a:xfrm>
            <a:off x="3581250" y="426710"/>
            <a:ext cx="1234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Oswald Regular" pitchFamily="2" charset="77"/>
              </a:rPr>
              <a:t>VISION/ GOAL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B6AE0B7-4A92-894D-80AA-92590366602D}"/>
              </a:ext>
            </a:extLst>
          </p:cNvPr>
          <p:cNvSpPr txBox="1"/>
          <p:nvPr/>
        </p:nvSpPr>
        <p:spPr>
          <a:xfrm>
            <a:off x="129821" y="2060380"/>
            <a:ext cx="2024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Oswald Regular" pitchFamily="2" charset="77"/>
              </a:rPr>
              <a:t>MEASURES / OUTCOME</a:t>
            </a:r>
          </a:p>
        </p:txBody>
      </p:sp>
    </p:spTree>
    <p:extLst>
      <p:ext uri="{BB962C8B-B14F-4D97-AF65-F5344CB8AC3E}">
        <p14:creationId xmlns:p14="http://schemas.microsoft.com/office/powerpoint/2010/main" val="2249750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2E316575-2BB6-E44A-82C1-2CC5462FA1CF}"/>
              </a:ext>
            </a:extLst>
          </p:cNvPr>
          <p:cNvSpPr/>
          <p:nvPr/>
        </p:nvSpPr>
        <p:spPr>
          <a:xfrm>
            <a:off x="213325" y="1587273"/>
            <a:ext cx="3396078" cy="144345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07485B5-158B-6C49-B0BA-BAF707EF2E7F}"/>
              </a:ext>
            </a:extLst>
          </p:cNvPr>
          <p:cNvSpPr/>
          <p:nvPr/>
        </p:nvSpPr>
        <p:spPr>
          <a:xfrm>
            <a:off x="225661" y="1250269"/>
            <a:ext cx="2024315" cy="2641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4325EB3-4EC2-4943-B0CF-637682426F3C}"/>
              </a:ext>
            </a:extLst>
          </p:cNvPr>
          <p:cNvSpPr/>
          <p:nvPr/>
        </p:nvSpPr>
        <p:spPr>
          <a:xfrm>
            <a:off x="7683646" y="1602993"/>
            <a:ext cx="3769784" cy="144345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B498555-83D5-4A47-96B5-CB54FF0AC2DF}"/>
              </a:ext>
            </a:extLst>
          </p:cNvPr>
          <p:cNvSpPr/>
          <p:nvPr/>
        </p:nvSpPr>
        <p:spPr>
          <a:xfrm>
            <a:off x="3951394" y="1602993"/>
            <a:ext cx="3396078" cy="144345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0F74C8-7635-C84F-9918-F49AE80514D1}"/>
              </a:ext>
            </a:extLst>
          </p:cNvPr>
          <p:cNvSpPr/>
          <p:nvPr/>
        </p:nvSpPr>
        <p:spPr>
          <a:xfrm>
            <a:off x="447946" y="545719"/>
            <a:ext cx="3649952" cy="264134"/>
          </a:xfrm>
          <a:prstGeom prst="rect">
            <a:avLst/>
          </a:prstGeom>
          <a:solidFill>
            <a:srgbClr val="FF46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oogle Shape;226;p22">
            <a:extLst>
              <a:ext uri="{FF2B5EF4-FFF2-40B4-BE49-F238E27FC236}">
                <a16:creationId xmlns:a16="http://schemas.microsoft.com/office/drawing/2014/main" id="{C831A02E-84FC-A642-BED9-9D7FF5D3A910}"/>
              </a:ext>
            </a:extLst>
          </p:cNvPr>
          <p:cNvSpPr/>
          <p:nvPr/>
        </p:nvSpPr>
        <p:spPr>
          <a:xfrm>
            <a:off x="437507" y="349358"/>
            <a:ext cx="4048432" cy="383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b="1" spc="300" dirty="0">
                <a:latin typeface="Montserrat" pitchFamily="2" charset="77"/>
              </a:rPr>
              <a:t>TACTICAL EXECUTION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6DAF81-29FE-5044-870F-28CDB5FD9869}"/>
              </a:ext>
            </a:extLst>
          </p:cNvPr>
          <p:cNvSpPr/>
          <p:nvPr/>
        </p:nvSpPr>
        <p:spPr>
          <a:xfrm>
            <a:off x="9296313" y="550011"/>
            <a:ext cx="44916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800" dirty="0">
                <a:solidFill>
                  <a:srgbClr val="999999"/>
                </a:solidFill>
                <a:latin typeface="Montserrat Thin" pitchFamily="2" charset="77"/>
                <a:ea typeface="Arial"/>
                <a:cs typeface="Arial"/>
                <a:sym typeface="Arial"/>
              </a:rPr>
              <a:t>Date:</a:t>
            </a:r>
            <a:endParaRPr lang="en-US" sz="800" dirty="0">
              <a:latin typeface="Montserrat Thin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73CBC0-81DE-BD43-9FC5-C551895FF392}"/>
              </a:ext>
            </a:extLst>
          </p:cNvPr>
          <p:cNvSpPr/>
          <p:nvPr/>
        </p:nvSpPr>
        <p:spPr>
          <a:xfrm>
            <a:off x="10677094" y="550011"/>
            <a:ext cx="57900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800" dirty="0">
                <a:solidFill>
                  <a:srgbClr val="999999"/>
                </a:solidFill>
                <a:latin typeface="Montserrat Thin" pitchFamily="2" charset="77"/>
                <a:ea typeface="Arial"/>
                <a:cs typeface="Arial"/>
                <a:sym typeface="Arial"/>
              </a:rPr>
              <a:t>Version:</a:t>
            </a:r>
            <a:endParaRPr lang="en-US" sz="800" dirty="0">
              <a:latin typeface="Montserrat Thin" pitchFamily="2" charset="77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F92A52-278D-474D-A3C3-25FDAB379F5E}"/>
              </a:ext>
            </a:extLst>
          </p:cNvPr>
          <p:cNvCxnSpPr>
            <a:cxnSpLocks/>
          </p:cNvCxnSpPr>
          <p:nvPr/>
        </p:nvCxnSpPr>
        <p:spPr>
          <a:xfrm>
            <a:off x="9746428" y="509426"/>
            <a:ext cx="2008065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0E60CD4-F799-A540-9DFB-11995569E741}"/>
              </a:ext>
            </a:extLst>
          </p:cNvPr>
          <p:cNvCxnSpPr>
            <a:cxnSpLocks/>
          </p:cNvCxnSpPr>
          <p:nvPr/>
        </p:nvCxnSpPr>
        <p:spPr>
          <a:xfrm flipV="1">
            <a:off x="9745475" y="799877"/>
            <a:ext cx="200901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5D6A9400-A599-9747-86B0-5D72B7A94C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731" t="28965" r="13271" b="30141"/>
          <a:stretch/>
        </p:blipFill>
        <p:spPr>
          <a:xfrm>
            <a:off x="129865" y="6509804"/>
            <a:ext cx="920419" cy="35559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9DBC791-6A08-6943-A665-30CEDFABBC6F}"/>
              </a:ext>
            </a:extLst>
          </p:cNvPr>
          <p:cNvSpPr/>
          <p:nvPr/>
        </p:nvSpPr>
        <p:spPr>
          <a:xfrm>
            <a:off x="9296313" y="301541"/>
            <a:ext cx="55976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800" dirty="0">
                <a:solidFill>
                  <a:srgbClr val="999999"/>
                </a:solidFill>
                <a:latin typeface="Montserrat Thin" pitchFamily="2" charset="77"/>
                <a:ea typeface="Arial"/>
                <a:cs typeface="Arial"/>
                <a:sym typeface="Arial"/>
              </a:rPr>
              <a:t>Period: </a:t>
            </a:r>
            <a:endParaRPr lang="en-US" sz="800" dirty="0">
              <a:latin typeface="Montserrat Thin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20683E-44A0-D442-BBBF-8A77EE3AAEFD}"/>
              </a:ext>
            </a:extLst>
          </p:cNvPr>
          <p:cNvSpPr txBox="1"/>
          <p:nvPr/>
        </p:nvSpPr>
        <p:spPr>
          <a:xfrm>
            <a:off x="216533" y="1080504"/>
            <a:ext cx="1808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Oswald Regular" pitchFamily="2" charset="77"/>
              </a:rPr>
              <a:t>TACTIC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C119501-FC2B-EC4F-9297-8892CBF80EB8}"/>
              </a:ext>
            </a:extLst>
          </p:cNvPr>
          <p:cNvSpPr txBox="1"/>
          <p:nvPr/>
        </p:nvSpPr>
        <p:spPr>
          <a:xfrm>
            <a:off x="213325" y="1550512"/>
            <a:ext cx="33960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latin typeface="Oswald Medium" panose="02000603000000000000" pitchFamily="2" charset="77"/>
              </a:rPr>
              <a:t>STRATIGIC </a:t>
            </a:r>
            <a:endParaRPr lang="en-AU" sz="1200" dirty="0">
              <a:latin typeface="Oswald Medium" panose="02000603000000000000" pitchFamily="2" charset="77"/>
            </a:endParaRPr>
          </a:p>
          <a:p>
            <a:endParaRPr lang="en-AU" sz="1200" dirty="0">
              <a:latin typeface="Oswald Medium" panose="02000603000000000000" pitchFamily="2" charset="77"/>
            </a:endParaRPr>
          </a:p>
          <a:p>
            <a:endParaRPr lang="en-AU" sz="1200" dirty="0">
              <a:latin typeface="Oswald Medium" panose="02000603000000000000" pitchFamily="2" charset="77"/>
            </a:endParaRPr>
          </a:p>
          <a:p>
            <a:r>
              <a:rPr lang="en-AU" sz="1200" dirty="0">
                <a:latin typeface="Oswald Medium" panose="02000603000000000000" pitchFamily="2" charset="77"/>
              </a:rPr>
              <a:t>TACTI</a:t>
            </a:r>
            <a:r>
              <a:rPr lang="en-AU" sz="1200" dirty="0">
                <a:latin typeface="Oswald Medium" panose="02000603000000000000" pitchFamily="2" charset="77"/>
              </a:rPr>
              <a:t>C</a:t>
            </a:r>
          </a:p>
          <a:p>
            <a:endParaRPr lang="en-AU" sz="1200" dirty="0">
              <a:latin typeface="Oswald Medium" panose="02000603000000000000" pitchFamily="2" charset="77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40E5259-8030-5D4F-A294-03ECC8358FF6}"/>
              </a:ext>
            </a:extLst>
          </p:cNvPr>
          <p:cNvSpPr/>
          <p:nvPr/>
        </p:nvSpPr>
        <p:spPr>
          <a:xfrm>
            <a:off x="4071685" y="1287772"/>
            <a:ext cx="2024315" cy="2641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B7963A1-423B-0A4B-AED3-EB6075D1155F}"/>
              </a:ext>
            </a:extLst>
          </p:cNvPr>
          <p:cNvSpPr txBox="1"/>
          <p:nvPr/>
        </p:nvSpPr>
        <p:spPr>
          <a:xfrm>
            <a:off x="4062557" y="1118007"/>
            <a:ext cx="1808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Oswald Regular" pitchFamily="2" charset="77"/>
              </a:rPr>
              <a:t>OUTCOME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8C80363-1F75-2841-8D7E-88047B1A6030}"/>
              </a:ext>
            </a:extLst>
          </p:cNvPr>
          <p:cNvSpPr/>
          <p:nvPr/>
        </p:nvSpPr>
        <p:spPr>
          <a:xfrm>
            <a:off x="7683646" y="1289363"/>
            <a:ext cx="2024315" cy="2641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E4651FD-9090-DE47-A7D5-D48C0D9D80B2}"/>
              </a:ext>
            </a:extLst>
          </p:cNvPr>
          <p:cNvSpPr txBox="1"/>
          <p:nvPr/>
        </p:nvSpPr>
        <p:spPr>
          <a:xfrm>
            <a:off x="7674518" y="1119598"/>
            <a:ext cx="1808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Oswald Regular" pitchFamily="2" charset="77"/>
              </a:rPr>
              <a:t>METRICS</a:t>
            </a:r>
          </a:p>
        </p:txBody>
      </p:sp>
      <p:graphicFrame>
        <p:nvGraphicFramePr>
          <p:cNvPr id="4" name="Table 11">
            <a:extLst>
              <a:ext uri="{FF2B5EF4-FFF2-40B4-BE49-F238E27FC236}">
                <a16:creationId xmlns:a16="http://schemas.microsoft.com/office/drawing/2014/main" id="{DE2064AB-E5AF-294D-AC13-308BC423BA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862544"/>
              </p:ext>
            </p:extLst>
          </p:nvPr>
        </p:nvGraphicFramePr>
        <p:xfrm>
          <a:off x="225661" y="3343595"/>
          <a:ext cx="11528829" cy="2942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6421">
                  <a:extLst>
                    <a:ext uri="{9D8B030D-6E8A-4147-A177-3AD203B41FA5}">
                      <a16:colId xmlns:a16="http://schemas.microsoft.com/office/drawing/2014/main" val="533504462"/>
                    </a:ext>
                  </a:extLst>
                </a:gridCol>
                <a:gridCol w="273335">
                  <a:extLst>
                    <a:ext uri="{9D8B030D-6E8A-4147-A177-3AD203B41FA5}">
                      <a16:colId xmlns:a16="http://schemas.microsoft.com/office/drawing/2014/main" val="1322754760"/>
                    </a:ext>
                  </a:extLst>
                </a:gridCol>
                <a:gridCol w="273335">
                  <a:extLst>
                    <a:ext uri="{9D8B030D-6E8A-4147-A177-3AD203B41FA5}">
                      <a16:colId xmlns:a16="http://schemas.microsoft.com/office/drawing/2014/main" val="3553998429"/>
                    </a:ext>
                  </a:extLst>
                </a:gridCol>
                <a:gridCol w="273335">
                  <a:extLst>
                    <a:ext uri="{9D8B030D-6E8A-4147-A177-3AD203B41FA5}">
                      <a16:colId xmlns:a16="http://schemas.microsoft.com/office/drawing/2014/main" val="3661980167"/>
                    </a:ext>
                  </a:extLst>
                </a:gridCol>
                <a:gridCol w="273335">
                  <a:extLst>
                    <a:ext uri="{9D8B030D-6E8A-4147-A177-3AD203B41FA5}">
                      <a16:colId xmlns:a16="http://schemas.microsoft.com/office/drawing/2014/main" val="4250889933"/>
                    </a:ext>
                  </a:extLst>
                </a:gridCol>
                <a:gridCol w="273335">
                  <a:extLst>
                    <a:ext uri="{9D8B030D-6E8A-4147-A177-3AD203B41FA5}">
                      <a16:colId xmlns:a16="http://schemas.microsoft.com/office/drawing/2014/main" val="1764259211"/>
                    </a:ext>
                  </a:extLst>
                </a:gridCol>
                <a:gridCol w="273335">
                  <a:extLst>
                    <a:ext uri="{9D8B030D-6E8A-4147-A177-3AD203B41FA5}">
                      <a16:colId xmlns:a16="http://schemas.microsoft.com/office/drawing/2014/main" val="2194442752"/>
                    </a:ext>
                  </a:extLst>
                </a:gridCol>
                <a:gridCol w="273335">
                  <a:extLst>
                    <a:ext uri="{9D8B030D-6E8A-4147-A177-3AD203B41FA5}">
                      <a16:colId xmlns:a16="http://schemas.microsoft.com/office/drawing/2014/main" val="142604861"/>
                    </a:ext>
                  </a:extLst>
                </a:gridCol>
                <a:gridCol w="273335">
                  <a:extLst>
                    <a:ext uri="{9D8B030D-6E8A-4147-A177-3AD203B41FA5}">
                      <a16:colId xmlns:a16="http://schemas.microsoft.com/office/drawing/2014/main" val="596309830"/>
                    </a:ext>
                  </a:extLst>
                </a:gridCol>
                <a:gridCol w="273335">
                  <a:extLst>
                    <a:ext uri="{9D8B030D-6E8A-4147-A177-3AD203B41FA5}">
                      <a16:colId xmlns:a16="http://schemas.microsoft.com/office/drawing/2014/main" val="4081354885"/>
                    </a:ext>
                  </a:extLst>
                </a:gridCol>
                <a:gridCol w="273335">
                  <a:extLst>
                    <a:ext uri="{9D8B030D-6E8A-4147-A177-3AD203B41FA5}">
                      <a16:colId xmlns:a16="http://schemas.microsoft.com/office/drawing/2014/main" val="898999235"/>
                    </a:ext>
                  </a:extLst>
                </a:gridCol>
                <a:gridCol w="273335">
                  <a:extLst>
                    <a:ext uri="{9D8B030D-6E8A-4147-A177-3AD203B41FA5}">
                      <a16:colId xmlns:a16="http://schemas.microsoft.com/office/drawing/2014/main" val="3946824590"/>
                    </a:ext>
                  </a:extLst>
                </a:gridCol>
                <a:gridCol w="273335">
                  <a:extLst>
                    <a:ext uri="{9D8B030D-6E8A-4147-A177-3AD203B41FA5}">
                      <a16:colId xmlns:a16="http://schemas.microsoft.com/office/drawing/2014/main" val="3816291707"/>
                    </a:ext>
                  </a:extLst>
                </a:gridCol>
                <a:gridCol w="643394">
                  <a:extLst>
                    <a:ext uri="{9D8B030D-6E8A-4147-A177-3AD203B41FA5}">
                      <a16:colId xmlns:a16="http://schemas.microsoft.com/office/drawing/2014/main" val="3003277101"/>
                    </a:ext>
                  </a:extLst>
                </a:gridCol>
                <a:gridCol w="527125">
                  <a:extLst>
                    <a:ext uri="{9D8B030D-6E8A-4147-A177-3AD203B41FA5}">
                      <a16:colId xmlns:a16="http://schemas.microsoft.com/office/drawing/2014/main" val="718728500"/>
                    </a:ext>
                  </a:extLst>
                </a:gridCol>
                <a:gridCol w="4901869">
                  <a:extLst>
                    <a:ext uri="{9D8B030D-6E8A-4147-A177-3AD203B41FA5}">
                      <a16:colId xmlns:a16="http://schemas.microsoft.com/office/drawing/2014/main" val="532390920"/>
                    </a:ext>
                  </a:extLst>
                </a:gridCol>
              </a:tblGrid>
              <a:tr h="260217"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tx1"/>
                          </a:solidFill>
                        </a:rPr>
                        <a:t>Activity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tx1"/>
                          </a:solidFill>
                        </a:rPr>
                        <a:t>Owner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tx1"/>
                          </a:solidFill>
                        </a:rPr>
                        <a:t>RAG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tx1"/>
                          </a:solidFill>
                        </a:rPr>
                        <a:t>Notes / Update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808354"/>
                  </a:ext>
                </a:extLst>
              </a:tr>
              <a:tr h="236668"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440645"/>
                  </a:ext>
                </a:extLst>
              </a:tr>
              <a:tr h="143435"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370281"/>
                  </a:ext>
                </a:extLst>
              </a:tr>
              <a:tr h="125506"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79125"/>
                  </a:ext>
                </a:extLst>
              </a:tr>
              <a:tr h="193637"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060550"/>
                  </a:ext>
                </a:extLst>
              </a:tr>
              <a:tr h="207981"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21231"/>
                  </a:ext>
                </a:extLst>
              </a:tr>
              <a:tr h="207981"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2856828"/>
                  </a:ext>
                </a:extLst>
              </a:tr>
              <a:tr h="207981"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6473542"/>
                  </a:ext>
                </a:extLst>
              </a:tr>
              <a:tr h="207981"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79310"/>
                  </a:ext>
                </a:extLst>
              </a:tr>
              <a:tr h="207981"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1819447"/>
                  </a:ext>
                </a:extLst>
              </a:tr>
              <a:tr h="207981"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070790"/>
                  </a:ext>
                </a:extLst>
              </a:tr>
              <a:tr h="207981"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718875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7198433-4E10-4F4A-9418-54204A208735}"/>
              </a:ext>
            </a:extLst>
          </p:cNvPr>
          <p:cNvSpPr txBox="1"/>
          <p:nvPr/>
        </p:nvSpPr>
        <p:spPr>
          <a:xfrm>
            <a:off x="1216580" y="6578403"/>
            <a:ext cx="5819222" cy="2183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RAG STATUS: 		At risk,		Some Risk	On Track	Not Started 		Completed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0AE98A1-B56A-4F49-B0DA-4F4418B02AE0}"/>
              </a:ext>
            </a:extLst>
          </p:cNvPr>
          <p:cNvSpPr/>
          <p:nvPr/>
        </p:nvSpPr>
        <p:spPr>
          <a:xfrm>
            <a:off x="5990075" y="6604978"/>
            <a:ext cx="216612" cy="169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D460BCF-A680-DD49-8EC7-55F09485097D}"/>
              </a:ext>
            </a:extLst>
          </p:cNvPr>
          <p:cNvSpPr/>
          <p:nvPr/>
        </p:nvSpPr>
        <p:spPr>
          <a:xfrm>
            <a:off x="2272922" y="6604978"/>
            <a:ext cx="216612" cy="1692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20E482-E13B-244C-8A37-B4610E94F9AA}"/>
              </a:ext>
            </a:extLst>
          </p:cNvPr>
          <p:cNvSpPr/>
          <p:nvPr/>
        </p:nvSpPr>
        <p:spPr>
          <a:xfrm>
            <a:off x="3106806" y="6604978"/>
            <a:ext cx="216612" cy="1692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5D4D734-8850-9E4D-ADD3-7FF199B52CF2}"/>
              </a:ext>
            </a:extLst>
          </p:cNvPr>
          <p:cNvSpPr/>
          <p:nvPr/>
        </p:nvSpPr>
        <p:spPr>
          <a:xfrm>
            <a:off x="3989592" y="6604978"/>
            <a:ext cx="216612" cy="16927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EBA387F-E5E6-7A4C-8026-74359A6BD516}"/>
              </a:ext>
            </a:extLst>
          </p:cNvPr>
          <p:cNvSpPr/>
          <p:nvPr/>
        </p:nvSpPr>
        <p:spPr>
          <a:xfrm>
            <a:off x="4790728" y="6604978"/>
            <a:ext cx="216612" cy="1692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AF2DDCD-BE93-0E41-B4F3-A008507EA97B}"/>
              </a:ext>
            </a:extLst>
          </p:cNvPr>
          <p:cNvSpPr/>
          <p:nvPr/>
        </p:nvSpPr>
        <p:spPr>
          <a:xfrm>
            <a:off x="4202546" y="541269"/>
            <a:ext cx="1241051" cy="2641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EB69DB8-273F-B448-B75F-7C5C58EEECED}"/>
              </a:ext>
            </a:extLst>
          </p:cNvPr>
          <p:cNvSpPr txBox="1"/>
          <p:nvPr/>
        </p:nvSpPr>
        <p:spPr>
          <a:xfrm>
            <a:off x="4269745" y="426710"/>
            <a:ext cx="1234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Oswald Regular" pitchFamily="2" charset="77"/>
              </a:rPr>
              <a:t>VISION/ GOAL</a:t>
            </a:r>
          </a:p>
        </p:txBody>
      </p:sp>
    </p:spTree>
    <p:extLst>
      <p:ext uri="{BB962C8B-B14F-4D97-AF65-F5344CB8AC3E}">
        <p14:creationId xmlns:p14="http://schemas.microsoft.com/office/powerpoint/2010/main" val="4078148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757A21D-AE43-7A4F-B3EA-D1A00593715E}"/>
              </a:ext>
            </a:extLst>
          </p:cNvPr>
          <p:cNvSpPr/>
          <p:nvPr/>
        </p:nvSpPr>
        <p:spPr>
          <a:xfrm>
            <a:off x="447946" y="545719"/>
            <a:ext cx="3649952" cy="264134"/>
          </a:xfrm>
          <a:prstGeom prst="rect">
            <a:avLst/>
          </a:prstGeom>
          <a:solidFill>
            <a:srgbClr val="FF46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Google Shape;226;p22">
            <a:extLst>
              <a:ext uri="{FF2B5EF4-FFF2-40B4-BE49-F238E27FC236}">
                <a16:creationId xmlns:a16="http://schemas.microsoft.com/office/drawing/2014/main" id="{F393E503-1EC7-2143-A087-1D7479EE973E}"/>
              </a:ext>
            </a:extLst>
          </p:cNvPr>
          <p:cNvSpPr/>
          <p:nvPr/>
        </p:nvSpPr>
        <p:spPr>
          <a:xfrm>
            <a:off x="437507" y="349358"/>
            <a:ext cx="4048432" cy="383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b="1" spc="300" dirty="0">
                <a:latin typeface="Montserrat" pitchFamily="2" charset="77"/>
              </a:rPr>
              <a:t>HOW WE CAN HELP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AD6858-7287-E147-9055-F30598616275}"/>
              </a:ext>
            </a:extLst>
          </p:cNvPr>
          <p:cNvSpPr txBox="1"/>
          <p:nvPr/>
        </p:nvSpPr>
        <p:spPr>
          <a:xfrm>
            <a:off x="7169078" y="1391123"/>
            <a:ext cx="477191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/>
              <a:t>Planning is hard, it can be frustrating, as it forces prioritisation and alignment.   And if not done right it can drag on forever.   </a:t>
            </a:r>
          </a:p>
          <a:p>
            <a:endParaRPr lang="en-NZ" sz="1200" dirty="0"/>
          </a:p>
          <a:p>
            <a:r>
              <a:rPr lang="en-NZ" sz="1200" dirty="0"/>
              <a:t>We believe true growth can only happen when your strategy and tactics are built on the of alignment of product, customer, positioning and proposition. </a:t>
            </a:r>
          </a:p>
          <a:p>
            <a:endParaRPr lang="en-NZ" sz="1200" dirty="0"/>
          </a:p>
          <a:p>
            <a:r>
              <a:rPr lang="en-NZ" sz="1200" dirty="0"/>
              <a:t>This can be achieved through applying the Market Fit Growth Strategy Framework.  </a:t>
            </a:r>
          </a:p>
          <a:p>
            <a:endParaRPr lang="en-NZ" sz="1200" dirty="0"/>
          </a:p>
          <a:p>
            <a:r>
              <a:rPr lang="en-NZ" sz="1200" dirty="0"/>
              <a:t>We have developed an intensive one day workshop process working with you and your team to quickly &amp; simply create an integrated growth plan, one your whole business will buy into.  </a:t>
            </a:r>
          </a:p>
          <a:p>
            <a:endParaRPr lang="en-NZ" sz="1200" dirty="0"/>
          </a:p>
          <a:p>
            <a:r>
              <a:rPr lang="en-NZ" sz="1200" dirty="0"/>
              <a:t>You and your team will leave with a cohesive understanding of how the elements work together, any gaps that need to be filled and the strategy, tactics and resources to achieve your growth goals. </a:t>
            </a:r>
          </a:p>
          <a:p>
            <a:endParaRPr lang="en-NZ" sz="1200" dirty="0"/>
          </a:p>
          <a:p>
            <a:r>
              <a:rPr lang="en-NZ" sz="1200" dirty="0"/>
              <a:t>And more importantly a step by step 90-day plan to get your sales and growth back on track, that you can implement immediately.   </a:t>
            </a:r>
          </a:p>
          <a:p>
            <a:endParaRPr lang="en-NZ" sz="1200" dirty="0"/>
          </a:p>
          <a:p>
            <a:r>
              <a:rPr lang="en-NZ" sz="1200" dirty="0"/>
              <a:t>If you want more information you can email </a:t>
            </a:r>
            <a:r>
              <a:rPr lang="en-NZ" sz="1200" dirty="0">
                <a:hlinkClick r:id="rId2"/>
              </a:rPr>
              <a:t>kursten@marketfit.co</a:t>
            </a:r>
            <a:r>
              <a:rPr lang="en-NZ" sz="1200" dirty="0"/>
              <a:t> or book a meeting with Kursten via </a:t>
            </a:r>
            <a:r>
              <a:rPr lang="en-NZ" sz="1200" dirty="0">
                <a:hlinkClick r:id="rId3"/>
              </a:rPr>
              <a:t>this link</a:t>
            </a:r>
            <a:endParaRPr lang="en-AU" sz="1200" dirty="0"/>
          </a:p>
          <a:p>
            <a:endParaRPr lang="en-AU" sz="12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B46D7F-85D3-4542-B6C8-A0D284183BF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"/>
          <a:stretch/>
        </p:blipFill>
        <p:spPr>
          <a:xfrm>
            <a:off x="0" y="1093806"/>
            <a:ext cx="6841864" cy="301380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54DDB34-551C-9945-A3D7-012918ACFD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5075" y="3496556"/>
            <a:ext cx="3187849" cy="17900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96934182"/>
      </p:ext>
    </p:extLst>
  </p:cSld>
  <p:clrMapOvr>
    <a:masterClrMapping/>
  </p:clrMapOvr>
</p:sld>
</file>

<file path=ppt/theme/theme1.xml><?xml version="1.0" encoding="utf-8"?>
<a:theme xmlns:a="http://schemas.openxmlformats.org/drawingml/2006/main" name="Market Fit landscape 16 9">
  <a:themeElements>
    <a:clrScheme name="Market Fit Colour Theme">
      <a:dk1>
        <a:sysClr val="windowText" lastClr="000000"/>
      </a:dk1>
      <a:lt1>
        <a:sysClr val="window" lastClr="FFFFFF"/>
      </a:lt1>
      <a:dk2>
        <a:srgbClr val="262626"/>
      </a:dk2>
      <a:lt2>
        <a:srgbClr val="F2F2F2"/>
      </a:lt2>
      <a:accent1>
        <a:srgbClr val="D8D8D8"/>
      </a:accent1>
      <a:accent2>
        <a:srgbClr val="A5A5A5"/>
      </a:accent2>
      <a:accent3>
        <a:srgbClr val="7F7F7F"/>
      </a:accent3>
      <a:accent4>
        <a:srgbClr val="595959"/>
      </a:accent4>
      <a:accent5>
        <a:srgbClr val="262626"/>
      </a:accent5>
      <a:accent6>
        <a:srgbClr val="FF4607"/>
      </a:accent6>
      <a:hlink>
        <a:srgbClr val="FF4607"/>
      </a:hlink>
      <a:folHlink>
        <a:srgbClr val="FF0000"/>
      </a:folHlink>
    </a:clrScheme>
    <a:fontScheme name="Market Fit Theme Landscape Fonts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ket Fit landscape 16 9" id="{39EF7115-A381-C643-BD59-0D6962F03548}" vid="{837724CE-8CCE-A047-BA41-673885B1C0BC}"/>
    </a:ext>
  </a:extLst>
</a:theme>
</file>

<file path=ppt/theme/theme2.xml><?xml version="1.0" encoding="utf-8"?>
<a:theme xmlns:a="http://schemas.openxmlformats.org/drawingml/2006/main" name="Greyscale Market Fit Theme">
  <a:themeElements>
    <a:clrScheme name="Market Fit Colour Theme">
      <a:dk1>
        <a:sysClr val="windowText" lastClr="000000"/>
      </a:dk1>
      <a:lt1>
        <a:sysClr val="window" lastClr="FFFFFF"/>
      </a:lt1>
      <a:dk2>
        <a:srgbClr val="262626"/>
      </a:dk2>
      <a:lt2>
        <a:srgbClr val="F2F2F2"/>
      </a:lt2>
      <a:accent1>
        <a:srgbClr val="D8D8D8"/>
      </a:accent1>
      <a:accent2>
        <a:srgbClr val="A5A5A5"/>
      </a:accent2>
      <a:accent3>
        <a:srgbClr val="7F7F7F"/>
      </a:accent3>
      <a:accent4>
        <a:srgbClr val="595959"/>
      </a:accent4>
      <a:accent5>
        <a:srgbClr val="262626"/>
      </a:accent5>
      <a:accent6>
        <a:srgbClr val="FF4607"/>
      </a:accent6>
      <a:hlink>
        <a:srgbClr val="FF4607"/>
      </a:hlink>
      <a:folHlink>
        <a:srgbClr val="FF0000"/>
      </a:folHlink>
    </a:clrScheme>
    <a:fontScheme name="Market Fit Theme Landscape Fonts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Market Fit landscape 16 9</Template>
  <TotalTime>19764</TotalTime>
  <Words>312</Words>
  <Application>Microsoft Macintosh PowerPoint</Application>
  <PresentationFormat>Widescreen</PresentationFormat>
  <Paragraphs>79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Montserrat</vt:lpstr>
      <vt:lpstr>Montserrat Thin</vt:lpstr>
      <vt:lpstr>Oswald Medium</vt:lpstr>
      <vt:lpstr>Oswald Medium</vt:lpstr>
      <vt:lpstr>Oswald Regular</vt:lpstr>
      <vt:lpstr>Market Fit landscape 16 9</vt:lpstr>
      <vt:lpstr>Greyscale Market Fit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madison wright</dc:creator>
  <cp:lastModifiedBy>Kursten Shalfoon</cp:lastModifiedBy>
  <cp:revision>74</cp:revision>
  <cp:lastPrinted>2022-01-23T20:59:17Z</cp:lastPrinted>
  <dcterms:created xsi:type="dcterms:W3CDTF">2020-12-17T05:50:46Z</dcterms:created>
  <dcterms:modified xsi:type="dcterms:W3CDTF">2022-01-23T21:08:24Z</dcterms:modified>
</cp:coreProperties>
</file>