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92" r:id="rId2"/>
    <p:sldId id="30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sten Shalfoon" initials="KS" lastIdx="2" clrIdx="0">
    <p:extLst>
      <p:ext uri="{19B8F6BF-5375-455C-9EA6-DF929625EA0E}">
        <p15:presenceInfo xmlns:p15="http://schemas.microsoft.com/office/powerpoint/2012/main" userId="c2f2c356847d52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07"/>
    <a:srgbClr val="268B85"/>
    <a:srgbClr val="EDEDED"/>
    <a:srgbClr val="DD4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237FA-9B06-FE41-AC3B-6221D99F68BE}" v="1" dt="2023-09-20T22:32:47.35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28"/>
    <p:restoredTop sz="95782"/>
  </p:normalViewPr>
  <p:slideViewPr>
    <p:cSldViewPr snapToGrid="0" snapToObjects="1">
      <p:cViewPr varScale="1">
        <p:scale>
          <a:sx n="122" d="100"/>
          <a:sy n="122" d="100"/>
        </p:scale>
        <p:origin x="11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0A24-4428-6D40-82B0-55911AFD4820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AB0B-3F5C-C04D-A73D-7D33223F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1148-7B7D-B640-B462-E70651165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CFA99-EF83-B442-B60D-DA6DA8F88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753E-7297-F84E-88B0-B3C973EF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98E9D-1A8E-6E45-8FD1-15159B62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2EF24-F253-1B41-9C18-ACED006E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F9AC-5262-744E-8F1C-3370625C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D01C2-5FAE-D04B-9833-6EFEA40D0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0D3B4-72C9-4948-8EB3-73014912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744FC-9141-E94D-8843-E8509E8F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091F0-A5D3-E74A-A2C2-1528D36D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8C32D-BA2F-0246-BF8B-5BC052CDE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C28E2-B57A-C04A-BADA-BC659CDCA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F2FF1-F61B-584D-90C4-F7A92010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CFD94-3CD8-C144-8938-20913CBA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2C88-8473-034B-9EC1-F2461693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54B054-444D-EC4A-AF55-0894E252B874}"/>
              </a:ext>
            </a:extLst>
          </p:cNvPr>
          <p:cNvSpPr/>
          <p:nvPr/>
        </p:nvSpPr>
        <p:spPr>
          <a:xfrm>
            <a:off x="543007" y="6126737"/>
            <a:ext cx="1936377" cy="635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4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9ADBD-192A-044A-B8DB-659B8D63A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3" y="6354151"/>
            <a:ext cx="1246149" cy="3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A401-C180-0746-9EA6-BAA46C2E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20D45-7549-0C49-B805-AE35019B8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DE62-237C-4D49-B3D4-CCACA2C7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BD3A1-F219-6C4B-95BC-D2A56DED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BCB5-C478-7443-81AE-4A8BC4DE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7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0DF2-270B-2443-AB78-6C1E44D5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98A9-5CD8-0F46-951F-E2915C4A1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85A5-51E4-6E49-8117-7B9B61D4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9A6E5-3403-AD44-9F29-F6FB162C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C877-56CD-5A46-AA7F-AEB89844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34C-B7D0-C048-B179-38C46217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958A-E7E9-8148-8EE4-419100BB8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09CA1-EE45-9348-81B5-7C99A4B4C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F09D2-E611-EC4F-BCFB-F1D64299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CFC32-A3E3-0243-9589-42333DEC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4410F-E54E-9146-A5BD-759B9809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39B1-BF11-CB44-A088-9871B1C2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BF646-9F4E-FC45-B563-58CF9735B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D26A1-2A85-1C4F-B2E6-5281E6834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DE3EC-AD12-A64F-9AD0-F474A5601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B4150-BAA8-074F-842A-F1B96B389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E6F2C-848C-E24B-8941-B3E8DF11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5DDC5-F35E-E041-8F4A-2E6A7A00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2938-5AF4-224F-B174-56B6C5D4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E084-1B14-A94D-9999-045A3ABE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601D2-0B2E-F540-BF1C-4C6C941C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FE00D-9274-554C-BC4B-79099267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7AE6D-EDC7-E149-8B6D-5F67477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CE88-81BB-1145-8211-B5876B61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A4AC3-CB61-1144-8802-15627AA4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C1D30-0E99-A749-AA1F-BAD3D413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0739-6E99-B641-8BBA-4307E26D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653CE-7FEF-7D43-B447-3943400C0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843A5-8E0A-5945-8A69-0ACDD8B5E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ACA15-818F-2042-B4CD-0782F24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58290-B9E3-8349-BF85-24C562C1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4B1D4-B180-214F-B035-0D4EC8F6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638-FE4A-6941-AF06-22A73A62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A7CB4-2EB3-E04B-A4C8-90FCDFE6E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E9D97-288F-8C44-8F38-E80527CD1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0B2FD-85C8-8643-B92C-FF9B48E2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FE80D-D08C-C544-A6E2-444AD646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B0D45-4845-4D44-9029-79BFEE12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C60C9-366F-9F45-A193-4F72F6CD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9E8DC-3992-864D-9A0C-480BA9E7D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A7E35-7622-AB4A-BAEC-7CA3E75C8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4AF2-FECD-0042-ABE2-54BA62D768D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EE817-49C7-E343-9492-93945F59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A238-1F7A-D34D-9882-215FB6E73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DFDF-FE01-E544-B1AC-E94100F6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5E498-18B3-0B46-B206-41FCD5E8A522}"/>
              </a:ext>
            </a:extLst>
          </p:cNvPr>
          <p:cNvSpPr/>
          <p:nvPr/>
        </p:nvSpPr>
        <p:spPr>
          <a:xfrm>
            <a:off x="447946" y="545719"/>
            <a:ext cx="5235677" cy="264134"/>
          </a:xfrm>
          <a:prstGeom prst="rect">
            <a:avLst/>
          </a:prstGeom>
          <a:solidFill>
            <a:srgbClr val="FF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26;p22">
            <a:extLst>
              <a:ext uri="{FF2B5EF4-FFF2-40B4-BE49-F238E27FC236}">
                <a16:creationId xmlns:a16="http://schemas.microsoft.com/office/drawing/2014/main" id="{1356FED6-BF86-2347-A242-020E5CD5116D}"/>
              </a:ext>
            </a:extLst>
          </p:cNvPr>
          <p:cNvSpPr/>
          <p:nvPr/>
        </p:nvSpPr>
        <p:spPr>
          <a:xfrm>
            <a:off x="437507" y="349358"/>
            <a:ext cx="5319861" cy="3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spc="300" dirty="0">
                <a:latin typeface="Montserrat" pitchFamily="2" charset="77"/>
              </a:rPr>
              <a:t>THE GAP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E93CD-F1D3-8044-8F55-FDB37387A5A3}"/>
              </a:ext>
            </a:extLst>
          </p:cNvPr>
          <p:cNvSpPr/>
          <p:nvPr/>
        </p:nvSpPr>
        <p:spPr>
          <a:xfrm>
            <a:off x="8847151" y="550011"/>
            <a:ext cx="4491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999999"/>
                </a:solidFill>
                <a:latin typeface="Montserrat Thin" pitchFamily="2" charset="77"/>
                <a:ea typeface="Arial"/>
                <a:cs typeface="Arial"/>
                <a:sym typeface="Arial"/>
              </a:rPr>
              <a:t>Date:</a:t>
            </a:r>
            <a:endParaRPr lang="en-US" sz="800" dirty="0">
              <a:latin typeface="Montserrat Thin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269D9C-991F-E647-BA80-DB2E301B4FD2}"/>
              </a:ext>
            </a:extLst>
          </p:cNvPr>
          <p:cNvSpPr/>
          <p:nvPr/>
        </p:nvSpPr>
        <p:spPr>
          <a:xfrm>
            <a:off x="10094182" y="550011"/>
            <a:ext cx="579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999999"/>
                </a:solidFill>
                <a:latin typeface="Montserrat Thin" pitchFamily="2" charset="77"/>
                <a:ea typeface="Arial"/>
                <a:cs typeface="Arial"/>
                <a:sym typeface="Arial"/>
              </a:rPr>
              <a:t>Version:</a:t>
            </a:r>
            <a:endParaRPr lang="en-US" sz="800" dirty="0">
              <a:latin typeface="Montserrat Thin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068297-2CDD-DC4A-B35A-9D87A6243FE6}"/>
              </a:ext>
            </a:extLst>
          </p:cNvPr>
          <p:cNvCxnSpPr>
            <a:cxnSpLocks/>
          </p:cNvCxnSpPr>
          <p:nvPr/>
        </p:nvCxnSpPr>
        <p:spPr>
          <a:xfrm>
            <a:off x="6179574" y="509426"/>
            <a:ext cx="557491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174045-49D6-544F-B21C-D9560CC6704A}"/>
              </a:ext>
            </a:extLst>
          </p:cNvPr>
          <p:cNvCxnSpPr>
            <a:cxnSpLocks/>
          </p:cNvCxnSpPr>
          <p:nvPr/>
        </p:nvCxnSpPr>
        <p:spPr>
          <a:xfrm>
            <a:off x="6194323" y="799877"/>
            <a:ext cx="556017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A5429A6-20A3-D148-A207-85E053EAC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1" t="28965" r="13271" b="30141"/>
          <a:stretch/>
        </p:blipFill>
        <p:spPr>
          <a:xfrm>
            <a:off x="380945" y="6351067"/>
            <a:ext cx="920419" cy="3555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FB5EC2-4657-AD42-A80C-D16FA3F8522B}"/>
              </a:ext>
            </a:extLst>
          </p:cNvPr>
          <p:cNvSpPr/>
          <p:nvPr/>
        </p:nvSpPr>
        <p:spPr>
          <a:xfrm>
            <a:off x="6091364" y="247188"/>
            <a:ext cx="6238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999999"/>
                </a:solidFill>
                <a:latin typeface="Montserrat Thin" pitchFamily="2" charset="77"/>
                <a:ea typeface="Arial"/>
                <a:cs typeface="Arial"/>
                <a:sym typeface="Arial"/>
              </a:rPr>
              <a:t>The Gap:</a:t>
            </a:r>
            <a:endParaRPr lang="en-US" sz="800" dirty="0">
              <a:latin typeface="Montserrat Thin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E50867-7F8B-2F45-9369-E75708FC4A73}"/>
              </a:ext>
            </a:extLst>
          </p:cNvPr>
          <p:cNvSpPr/>
          <p:nvPr/>
        </p:nvSpPr>
        <p:spPr>
          <a:xfrm>
            <a:off x="1770711" y="4345168"/>
            <a:ext cx="3349807" cy="192922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13AD85-1FFD-024C-9ACE-920A96F6A1AC}"/>
              </a:ext>
            </a:extLst>
          </p:cNvPr>
          <p:cNvSpPr/>
          <p:nvPr/>
        </p:nvSpPr>
        <p:spPr>
          <a:xfrm>
            <a:off x="1770711" y="2358724"/>
            <a:ext cx="3349807" cy="192922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B50F9-D241-044B-92F0-AC8B13FAD316}"/>
              </a:ext>
            </a:extLst>
          </p:cNvPr>
          <p:cNvSpPr/>
          <p:nvPr/>
        </p:nvSpPr>
        <p:spPr>
          <a:xfrm>
            <a:off x="7987120" y="4345168"/>
            <a:ext cx="3772629" cy="192922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25F82A-7F4D-F140-B3B2-7518385A7523}"/>
              </a:ext>
            </a:extLst>
          </p:cNvPr>
          <p:cNvSpPr/>
          <p:nvPr/>
        </p:nvSpPr>
        <p:spPr>
          <a:xfrm>
            <a:off x="7987120" y="2358724"/>
            <a:ext cx="3772629" cy="192922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4121E-1C1C-E244-B1CB-7145C634DC90}"/>
              </a:ext>
            </a:extLst>
          </p:cNvPr>
          <p:cNvSpPr txBox="1"/>
          <p:nvPr/>
        </p:nvSpPr>
        <p:spPr>
          <a:xfrm rot="16200000">
            <a:off x="1298518" y="3720131"/>
            <a:ext cx="9443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Montserrat" pitchFamily="2" charset="77"/>
              </a:rPr>
              <a:t>BUSINESS: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4B6DA-464B-654F-A9D1-8FF7B07BE167}"/>
              </a:ext>
            </a:extLst>
          </p:cNvPr>
          <p:cNvSpPr txBox="1"/>
          <p:nvPr/>
        </p:nvSpPr>
        <p:spPr>
          <a:xfrm rot="16200000">
            <a:off x="1319277" y="5737509"/>
            <a:ext cx="902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Montserrat" pitchFamily="2" charset="77"/>
              </a:rPr>
              <a:t>INTERNAL: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DD653-2B5B-4041-9AD6-DB73D2A3A401}"/>
              </a:ext>
            </a:extLst>
          </p:cNvPr>
          <p:cNvSpPr txBox="1"/>
          <p:nvPr/>
        </p:nvSpPr>
        <p:spPr>
          <a:xfrm>
            <a:off x="5120516" y="2973283"/>
            <a:ext cx="28666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swald" pitchFamily="2" charset="77"/>
              </a:rPr>
              <a:t>TRANSFORMATION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DB5D85-6136-EE43-8ABF-FCBC97694520}"/>
              </a:ext>
            </a:extLst>
          </p:cNvPr>
          <p:cNvSpPr/>
          <p:nvPr/>
        </p:nvSpPr>
        <p:spPr>
          <a:xfrm>
            <a:off x="431255" y="2967086"/>
            <a:ext cx="923827" cy="9238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8B33D-D947-0A41-A374-371F976D640F}"/>
              </a:ext>
            </a:extLst>
          </p:cNvPr>
          <p:cNvSpPr/>
          <p:nvPr/>
        </p:nvSpPr>
        <p:spPr>
          <a:xfrm>
            <a:off x="1770710" y="2005753"/>
            <a:ext cx="3349806" cy="352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AC0D25-0FC4-FF40-B42C-E9F2139C1410}"/>
              </a:ext>
            </a:extLst>
          </p:cNvPr>
          <p:cNvSpPr/>
          <p:nvPr/>
        </p:nvSpPr>
        <p:spPr>
          <a:xfrm>
            <a:off x="5120516" y="2005753"/>
            <a:ext cx="6609569" cy="352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E0FEAC-644B-D040-B503-F5CE959BABE2}"/>
              </a:ext>
            </a:extLst>
          </p:cNvPr>
          <p:cNvSpPr/>
          <p:nvPr/>
        </p:nvSpPr>
        <p:spPr>
          <a:xfrm>
            <a:off x="7987120" y="1590914"/>
            <a:ext cx="3742965" cy="3529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3FB7C0-C01F-C24A-9004-A49A9E4E1233}"/>
              </a:ext>
            </a:extLst>
          </p:cNvPr>
          <p:cNvSpPr/>
          <p:nvPr/>
        </p:nvSpPr>
        <p:spPr>
          <a:xfrm>
            <a:off x="7987119" y="1178009"/>
            <a:ext cx="3742965" cy="352971"/>
          </a:xfrm>
          <a:prstGeom prst="rect">
            <a:avLst/>
          </a:prstGeom>
          <a:solidFill>
            <a:srgbClr val="FF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2FCA8D-779F-3943-BA0E-262043C6004C}"/>
              </a:ext>
            </a:extLst>
          </p:cNvPr>
          <p:cNvSpPr txBox="1"/>
          <p:nvPr/>
        </p:nvSpPr>
        <p:spPr>
          <a:xfrm>
            <a:off x="1457199" y="1878356"/>
            <a:ext cx="2122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b="1" dirty="0">
                <a:latin typeface="Oswald" pitchFamily="2" charset="77"/>
              </a:rPr>
              <a:t>CURRENT 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D435ED-8626-6A4E-BCCA-7EF1684E95F3}"/>
              </a:ext>
            </a:extLst>
          </p:cNvPr>
          <p:cNvSpPr txBox="1"/>
          <p:nvPr/>
        </p:nvSpPr>
        <p:spPr>
          <a:xfrm>
            <a:off x="7683810" y="1031130"/>
            <a:ext cx="18125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b="1" dirty="0">
                <a:latin typeface="Oswald" pitchFamily="2" charset="77"/>
              </a:rPr>
              <a:t>FUTURE STATE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27F0687-D5D9-1341-8803-F36A62C44F7F}"/>
              </a:ext>
            </a:extLst>
          </p:cNvPr>
          <p:cNvSpPr/>
          <p:nvPr/>
        </p:nvSpPr>
        <p:spPr>
          <a:xfrm>
            <a:off x="447946" y="4901163"/>
            <a:ext cx="923827" cy="9238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8A9EF5B-C937-A948-9938-2AF874531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246" y="1957375"/>
            <a:ext cx="442125" cy="442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FFB37A6-3D7F-AA47-9286-6264E575C036}"/>
              </a:ext>
            </a:extLst>
          </p:cNvPr>
          <p:cNvSpPr txBox="1"/>
          <p:nvPr/>
        </p:nvSpPr>
        <p:spPr>
          <a:xfrm rot="16200000">
            <a:off x="7511368" y="3665690"/>
            <a:ext cx="9443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Montserrat" pitchFamily="2" charset="77"/>
              </a:rPr>
              <a:t>BUSINESS: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23A3D5-1E30-C44E-B30D-17591E5F8396}"/>
              </a:ext>
            </a:extLst>
          </p:cNvPr>
          <p:cNvSpPr txBox="1"/>
          <p:nvPr/>
        </p:nvSpPr>
        <p:spPr>
          <a:xfrm rot="16200000">
            <a:off x="7551190" y="5701880"/>
            <a:ext cx="902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Montserrat" pitchFamily="2" charset="77"/>
              </a:rPr>
              <a:t>INTERNAL:</a:t>
            </a: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8DE616FA-8529-8E4F-AF59-731E5532C4C4}"/>
              </a:ext>
            </a:extLst>
          </p:cNvPr>
          <p:cNvCxnSpPr>
            <a:cxnSpLocks/>
          </p:cNvCxnSpPr>
          <p:nvPr/>
        </p:nvCxnSpPr>
        <p:spPr>
          <a:xfrm flipV="1">
            <a:off x="1893820" y="1348673"/>
            <a:ext cx="5158531" cy="529683"/>
          </a:xfrm>
          <a:prstGeom prst="bentConnector3">
            <a:avLst>
              <a:gd name="adj1" fmla="val 290"/>
            </a:avLst>
          </a:prstGeom>
          <a:ln w="254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2E732-0FED-2E4E-9377-51996ADE3426}"/>
              </a:ext>
            </a:extLst>
          </p:cNvPr>
          <p:cNvSpPr/>
          <p:nvPr/>
        </p:nvSpPr>
        <p:spPr>
          <a:xfrm>
            <a:off x="5240129" y="994729"/>
            <a:ext cx="466794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Oswald" pitchFamily="2" charset="77"/>
              </a:rPr>
              <a:t>A</a:t>
            </a:r>
            <a:endParaRPr lang="en-US" sz="4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4AE066-967B-4F4B-842A-7BFA0105EC5A}"/>
              </a:ext>
            </a:extLst>
          </p:cNvPr>
          <p:cNvSpPr/>
          <p:nvPr/>
        </p:nvSpPr>
        <p:spPr>
          <a:xfrm>
            <a:off x="4637694" y="994729"/>
            <a:ext cx="482824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Oswald" pitchFamily="2" charset="77"/>
              </a:rPr>
              <a:t>G</a:t>
            </a:r>
            <a:endParaRPr lang="en-US" sz="4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E705A4-A622-F44B-862B-2C320551F73F}"/>
              </a:ext>
            </a:extLst>
          </p:cNvPr>
          <p:cNvSpPr/>
          <p:nvPr/>
        </p:nvSpPr>
        <p:spPr>
          <a:xfrm>
            <a:off x="5834550" y="994729"/>
            <a:ext cx="47801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Oswald" pitchFamily="2" charset="77"/>
              </a:rPr>
              <a:t>P</a:t>
            </a:r>
            <a:endParaRPr lang="en-US" sz="40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ACFDA81-B8A5-7B4D-AAD0-74C83880C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57" y="5100064"/>
            <a:ext cx="520700" cy="622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DF086BC-923B-F541-A842-7FA91EFEC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56" y="3098011"/>
            <a:ext cx="649496" cy="64949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B16AB1D-8469-0367-373A-7F45D3B3D226}"/>
              </a:ext>
            </a:extLst>
          </p:cNvPr>
          <p:cNvSpPr/>
          <p:nvPr/>
        </p:nvSpPr>
        <p:spPr>
          <a:xfrm>
            <a:off x="5173861" y="5053038"/>
            <a:ext cx="513485" cy="513485"/>
          </a:xfrm>
          <a:prstGeom prst="ellipse">
            <a:avLst/>
          </a:prstGeom>
          <a:noFill/>
          <a:ln w="28575">
            <a:solidFill>
              <a:srgbClr val="FF46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9DD5ED-6B6D-BC0A-C041-2D087B5EDD7C}"/>
              </a:ext>
            </a:extLst>
          </p:cNvPr>
          <p:cNvSpPr/>
          <p:nvPr/>
        </p:nvSpPr>
        <p:spPr>
          <a:xfrm>
            <a:off x="5170138" y="4180799"/>
            <a:ext cx="513485" cy="513485"/>
          </a:xfrm>
          <a:prstGeom prst="ellipse">
            <a:avLst/>
          </a:prstGeom>
          <a:noFill/>
          <a:ln w="28575">
            <a:solidFill>
              <a:srgbClr val="FF46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D578BA-3D93-4DFE-790F-E91B4DB034BF}"/>
              </a:ext>
            </a:extLst>
          </p:cNvPr>
          <p:cNvSpPr/>
          <p:nvPr/>
        </p:nvSpPr>
        <p:spPr>
          <a:xfrm>
            <a:off x="5175104" y="3415859"/>
            <a:ext cx="513485" cy="513485"/>
          </a:xfrm>
          <a:prstGeom prst="ellipse">
            <a:avLst/>
          </a:prstGeom>
          <a:noFill/>
          <a:ln w="28575">
            <a:solidFill>
              <a:srgbClr val="FF46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ysClr val="windowText" lastClr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816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2D62FBA-7175-C959-13C5-7324542C3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04679"/>
              </p:ext>
            </p:extLst>
          </p:nvPr>
        </p:nvGraphicFramePr>
        <p:xfrm>
          <a:off x="437507" y="1125912"/>
          <a:ext cx="11316988" cy="51484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29247">
                  <a:extLst>
                    <a:ext uri="{9D8B030D-6E8A-4147-A177-3AD203B41FA5}">
                      <a16:colId xmlns:a16="http://schemas.microsoft.com/office/drawing/2014/main" val="3828779955"/>
                    </a:ext>
                  </a:extLst>
                </a:gridCol>
                <a:gridCol w="2829247">
                  <a:extLst>
                    <a:ext uri="{9D8B030D-6E8A-4147-A177-3AD203B41FA5}">
                      <a16:colId xmlns:a16="http://schemas.microsoft.com/office/drawing/2014/main" val="3364175701"/>
                    </a:ext>
                  </a:extLst>
                </a:gridCol>
                <a:gridCol w="2829247">
                  <a:extLst>
                    <a:ext uri="{9D8B030D-6E8A-4147-A177-3AD203B41FA5}">
                      <a16:colId xmlns:a16="http://schemas.microsoft.com/office/drawing/2014/main" val="2405393005"/>
                    </a:ext>
                  </a:extLst>
                </a:gridCol>
                <a:gridCol w="2829247">
                  <a:extLst>
                    <a:ext uri="{9D8B030D-6E8A-4147-A177-3AD203B41FA5}">
                      <a16:colId xmlns:a16="http://schemas.microsoft.com/office/drawing/2014/main" val="7784717"/>
                    </a:ext>
                  </a:extLst>
                </a:gridCol>
              </a:tblGrid>
              <a:tr h="417732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The Gap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281580"/>
                  </a:ext>
                </a:extLst>
              </a:tr>
              <a:tr h="157691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496328"/>
                  </a:ext>
                </a:extLst>
              </a:tr>
              <a:tr h="1576917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529300"/>
                  </a:ext>
                </a:extLst>
              </a:tr>
              <a:tr h="1576917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87689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57D893C-3A4D-6F9C-8E54-37030A73E371}"/>
              </a:ext>
            </a:extLst>
          </p:cNvPr>
          <p:cNvSpPr/>
          <p:nvPr/>
        </p:nvSpPr>
        <p:spPr>
          <a:xfrm>
            <a:off x="8974408" y="1118882"/>
            <a:ext cx="2150191" cy="210946"/>
          </a:xfrm>
          <a:prstGeom prst="rect">
            <a:avLst/>
          </a:prstGeom>
          <a:solidFill>
            <a:srgbClr val="FF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592AF-C3AD-B7B5-90F7-C271AF223236}"/>
              </a:ext>
            </a:extLst>
          </p:cNvPr>
          <p:cNvSpPr/>
          <p:nvPr/>
        </p:nvSpPr>
        <p:spPr>
          <a:xfrm>
            <a:off x="6107704" y="1105002"/>
            <a:ext cx="2266967" cy="210948"/>
          </a:xfrm>
          <a:prstGeom prst="rect">
            <a:avLst/>
          </a:prstGeom>
          <a:solidFill>
            <a:srgbClr val="FF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118B2F-D4C6-B32D-229C-AEFC0325BEED}"/>
              </a:ext>
            </a:extLst>
          </p:cNvPr>
          <p:cNvSpPr/>
          <p:nvPr/>
        </p:nvSpPr>
        <p:spPr>
          <a:xfrm>
            <a:off x="3301306" y="1118882"/>
            <a:ext cx="1437867" cy="210948"/>
          </a:xfrm>
          <a:prstGeom prst="rect">
            <a:avLst/>
          </a:prstGeom>
          <a:solidFill>
            <a:srgbClr val="FF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F03C1-4A41-E646-B0AB-52AA4D3FE833}"/>
              </a:ext>
            </a:extLst>
          </p:cNvPr>
          <p:cNvSpPr/>
          <p:nvPr/>
        </p:nvSpPr>
        <p:spPr>
          <a:xfrm>
            <a:off x="447947" y="545719"/>
            <a:ext cx="2896904" cy="264134"/>
          </a:xfrm>
          <a:prstGeom prst="rect">
            <a:avLst/>
          </a:prstGeom>
          <a:solidFill>
            <a:srgbClr val="FF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26;p22">
            <a:extLst>
              <a:ext uri="{FF2B5EF4-FFF2-40B4-BE49-F238E27FC236}">
                <a16:creationId xmlns:a16="http://schemas.microsoft.com/office/drawing/2014/main" id="{DC9DF5C6-379F-FA4A-A467-A576E17DC8A5}"/>
              </a:ext>
            </a:extLst>
          </p:cNvPr>
          <p:cNvSpPr/>
          <p:nvPr/>
        </p:nvSpPr>
        <p:spPr>
          <a:xfrm>
            <a:off x="437507" y="349358"/>
            <a:ext cx="5319861" cy="3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pc="300" dirty="0">
                <a:solidFill>
                  <a:srgbClr val="000000"/>
                </a:solidFill>
                <a:latin typeface="Montserrat" pitchFamily="2" charset="77"/>
                <a:ea typeface="Arial"/>
                <a:cs typeface="Arial"/>
                <a:sym typeface="Arial"/>
              </a:rPr>
              <a:t>THREE STORIES</a:t>
            </a:r>
            <a:endParaRPr lang="en-US" b="1" spc="300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0BB4A-C719-4D4A-A91E-48986B06FA98}"/>
              </a:ext>
            </a:extLst>
          </p:cNvPr>
          <p:cNvSpPr/>
          <p:nvPr/>
        </p:nvSpPr>
        <p:spPr>
          <a:xfrm>
            <a:off x="6096000" y="230064"/>
            <a:ext cx="9733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999999"/>
                </a:solidFill>
                <a:latin typeface="Montserrat Thin" pitchFamily="2" charset="77"/>
                <a:ea typeface="Arial"/>
                <a:cs typeface="Arial"/>
                <a:sym typeface="Arial"/>
              </a:rPr>
              <a:t>Story Brand For</a:t>
            </a:r>
            <a:endParaRPr lang="en-US" sz="800" dirty="0">
              <a:latin typeface="Montserrat Thin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610D4-44D7-9C4E-BFC6-6787A36916DE}"/>
              </a:ext>
            </a:extLst>
          </p:cNvPr>
          <p:cNvSpPr/>
          <p:nvPr/>
        </p:nvSpPr>
        <p:spPr>
          <a:xfrm>
            <a:off x="8847151" y="550011"/>
            <a:ext cx="4491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999999"/>
                </a:solidFill>
                <a:latin typeface="Montserrat Thin" pitchFamily="2" charset="77"/>
                <a:ea typeface="Arial"/>
                <a:cs typeface="Arial"/>
                <a:sym typeface="Arial"/>
              </a:rPr>
              <a:t>Date:</a:t>
            </a:r>
            <a:endParaRPr lang="en-US" sz="800" dirty="0">
              <a:latin typeface="Montserrat Thin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88E5A-208F-0543-A393-741E3DE908D6}"/>
              </a:ext>
            </a:extLst>
          </p:cNvPr>
          <p:cNvSpPr/>
          <p:nvPr/>
        </p:nvSpPr>
        <p:spPr>
          <a:xfrm>
            <a:off x="10094182" y="550011"/>
            <a:ext cx="579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999999"/>
                </a:solidFill>
                <a:latin typeface="Montserrat Thin" pitchFamily="2" charset="77"/>
                <a:ea typeface="Arial"/>
                <a:cs typeface="Arial"/>
                <a:sym typeface="Arial"/>
              </a:rPr>
              <a:t>Version:</a:t>
            </a:r>
            <a:endParaRPr lang="en-US" sz="800" dirty="0">
              <a:latin typeface="Montserrat Thin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0EF6F9-ADB5-AB4D-B74C-208DDB341BDD}"/>
              </a:ext>
            </a:extLst>
          </p:cNvPr>
          <p:cNvCxnSpPr>
            <a:cxnSpLocks/>
          </p:cNvCxnSpPr>
          <p:nvPr/>
        </p:nvCxnSpPr>
        <p:spPr>
          <a:xfrm>
            <a:off x="6179574" y="509426"/>
            <a:ext cx="557491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16354-F190-B243-9B4A-0B21398A910F}"/>
              </a:ext>
            </a:extLst>
          </p:cNvPr>
          <p:cNvCxnSpPr>
            <a:cxnSpLocks/>
          </p:cNvCxnSpPr>
          <p:nvPr/>
        </p:nvCxnSpPr>
        <p:spPr>
          <a:xfrm>
            <a:off x="6194323" y="799877"/>
            <a:ext cx="556017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4BCEAEC-0C4E-6D42-900C-A21641624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1" t="28965" r="13271" b="30141"/>
          <a:stretch/>
        </p:blipFill>
        <p:spPr>
          <a:xfrm>
            <a:off x="380945" y="6351067"/>
            <a:ext cx="920419" cy="355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4E035A-0214-D537-3E5D-2B17CABD9BE8}"/>
              </a:ext>
            </a:extLst>
          </p:cNvPr>
          <p:cNvSpPr txBox="1"/>
          <p:nvPr/>
        </p:nvSpPr>
        <p:spPr>
          <a:xfrm rot="16200000">
            <a:off x="-156601" y="2150322"/>
            <a:ext cx="157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Montserrat" pitchFamily="2" charset="77"/>
              </a:rPr>
              <a:t>Gap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FF1B68-A4F2-E571-DD14-20CBB0969687}"/>
              </a:ext>
            </a:extLst>
          </p:cNvPr>
          <p:cNvSpPr txBox="1"/>
          <p:nvPr/>
        </p:nvSpPr>
        <p:spPr>
          <a:xfrm rot="16200000">
            <a:off x="-177522" y="3725418"/>
            <a:ext cx="157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Montserrat" pitchFamily="2" charset="77"/>
              </a:rPr>
              <a:t>Gap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A9446-0195-F22E-8888-EF5CFC09ACB6}"/>
              </a:ext>
            </a:extLst>
          </p:cNvPr>
          <p:cNvSpPr txBox="1"/>
          <p:nvPr/>
        </p:nvSpPr>
        <p:spPr>
          <a:xfrm rot="16200000">
            <a:off x="-156602" y="5303872"/>
            <a:ext cx="157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Montserrat" pitchFamily="2" charset="77"/>
              </a:rPr>
              <a:t>Gap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189A2-99BF-66DA-5184-9A75B79D0B21}"/>
              </a:ext>
            </a:extLst>
          </p:cNvPr>
          <p:cNvSpPr txBox="1"/>
          <p:nvPr/>
        </p:nvSpPr>
        <p:spPr>
          <a:xfrm>
            <a:off x="8847151" y="918563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8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Transformation Story:</a:t>
            </a:r>
            <a:endParaRPr lang="en-A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02B3F-6733-E8DD-4C53-D65BFCD92FB2}"/>
              </a:ext>
            </a:extLst>
          </p:cNvPr>
          <p:cNvSpPr txBox="1"/>
          <p:nvPr/>
        </p:nvSpPr>
        <p:spPr>
          <a:xfrm>
            <a:off x="6023732" y="918563"/>
            <a:ext cx="2706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Demonstration Story:</a:t>
            </a:r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89034B-27B6-E9F1-7222-971AF094F837}"/>
              </a:ext>
            </a:extLst>
          </p:cNvPr>
          <p:cNvSpPr txBox="1"/>
          <p:nvPr/>
        </p:nvSpPr>
        <p:spPr>
          <a:xfrm>
            <a:off x="3200313" y="918563"/>
            <a:ext cx="2706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Interest Story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31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11198</TotalTime>
  <Words>53</Words>
  <Application>Microsoft Macintosh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Thin</vt:lpstr>
      <vt:lpstr>Oswald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wright</dc:creator>
  <cp:lastModifiedBy>Kursten Shalfoon</cp:lastModifiedBy>
  <cp:revision>66</cp:revision>
  <dcterms:created xsi:type="dcterms:W3CDTF">2020-12-17T05:50:46Z</dcterms:created>
  <dcterms:modified xsi:type="dcterms:W3CDTF">2023-09-20T22:33:18Z</dcterms:modified>
</cp:coreProperties>
</file>